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826" y="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D268D-6BD8-4130-B68A-72EFDE75A36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AD268D-6BD8-4130-B68A-72EFDE75A36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Деловое письмо. Анкета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Анкета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Анкета – удобная форма деловой бумаги.</a:t>
            </a:r>
          </a:p>
          <a:p>
            <a:r>
              <a:rPr lang="ru-RU" sz="3600" dirty="0" smtClean="0"/>
              <a:t>1. Анкета – опросный лист для получения каких-нибудь сведений о том, кто её заполняет.</a:t>
            </a:r>
          </a:p>
          <a:p>
            <a:r>
              <a:rPr lang="ru-RU" sz="3600" dirty="0" smtClean="0"/>
              <a:t>2. Анкета – сбор сведений путем получения ответов на определенные вопросы.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Анкета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Autofit/>
          </a:bodyPr>
          <a:lstStyle/>
          <a:p>
            <a:r>
              <a:rPr lang="ru-RU" sz="1400" dirty="0" smtClean="0"/>
              <a:t>1</a:t>
            </a:r>
            <a:r>
              <a:rPr lang="ru-RU" sz="1400" dirty="0"/>
              <a:t>. Ф.И.О.____________________________________________</a:t>
            </a:r>
          </a:p>
          <a:p>
            <a:r>
              <a:rPr lang="ru-RU" sz="1400" baseline="30000" dirty="0"/>
              <a:t>(полностью)</a:t>
            </a:r>
            <a:endParaRPr lang="ru-RU" sz="1400" dirty="0"/>
          </a:p>
          <a:p>
            <a:r>
              <a:rPr lang="ru-RU" sz="1400" dirty="0"/>
              <a:t>2. Число, месяц, год рождения__________________________</a:t>
            </a:r>
          </a:p>
          <a:p>
            <a:r>
              <a:rPr lang="ru-RU" sz="1400" dirty="0"/>
              <a:t>3. Домашний адрес____________________________________</a:t>
            </a:r>
          </a:p>
          <a:p>
            <a:r>
              <a:rPr lang="ru-RU" sz="1400" dirty="0"/>
              <a:t>4. Домашний телефон_________________________________</a:t>
            </a:r>
          </a:p>
          <a:p>
            <a:r>
              <a:rPr lang="ru-RU" sz="1400" dirty="0"/>
              <a:t>5. Состав семьи_______________________________________</a:t>
            </a:r>
          </a:p>
          <a:p>
            <a:r>
              <a:rPr lang="ru-RU" sz="1400" dirty="0"/>
              <a:t>                                </a:t>
            </a:r>
            <a:r>
              <a:rPr lang="ru-RU" sz="1400" baseline="30000" dirty="0"/>
              <a:t>(перечислить членов семьи с указанием Ф.И.О</a:t>
            </a:r>
            <a:r>
              <a:rPr lang="ru-RU" sz="1400" baseline="30000" dirty="0" smtClean="0"/>
              <a:t>.,</a:t>
            </a:r>
            <a:r>
              <a:rPr lang="ru-RU" sz="1400" baseline="30000" dirty="0"/>
              <a:t>  года рождения, должности и места работы)</a:t>
            </a:r>
            <a:endParaRPr lang="ru-RU" sz="1400" dirty="0"/>
          </a:p>
          <a:p>
            <a:r>
              <a:rPr lang="ru-RU" sz="1400" dirty="0"/>
              <a:t>6. Образование_______________________________________</a:t>
            </a:r>
          </a:p>
          <a:p>
            <a:r>
              <a:rPr lang="ru-RU" sz="1400" dirty="0"/>
              <a:t>                                </a:t>
            </a:r>
            <a:r>
              <a:rPr lang="ru-RU" sz="1400" baseline="30000" dirty="0"/>
              <a:t>(сколько классов окончил (а), № школы, адрес школы)</a:t>
            </a:r>
            <a:endParaRPr lang="ru-RU" sz="1400" dirty="0"/>
          </a:p>
          <a:p>
            <a:r>
              <a:rPr lang="ru-RU" sz="1400" dirty="0"/>
              <a:t>7. Трудовая подготовка________________________________</a:t>
            </a:r>
          </a:p>
          <a:p>
            <a:r>
              <a:rPr lang="ru-RU" sz="1400" dirty="0"/>
              <a:t>                                        </a:t>
            </a:r>
            <a:r>
              <a:rPr lang="ru-RU" sz="1400" baseline="30000" dirty="0"/>
              <a:t>(по какой профессии обучался (</a:t>
            </a:r>
            <a:r>
              <a:rPr lang="ru-RU" sz="1400" baseline="30000" dirty="0" err="1"/>
              <a:t>лась</a:t>
            </a:r>
            <a:r>
              <a:rPr lang="ru-RU" sz="1400" baseline="30000" dirty="0"/>
              <a:t>) в школе)</a:t>
            </a:r>
            <a:endParaRPr lang="ru-RU" sz="1400" dirty="0"/>
          </a:p>
          <a:p>
            <a:r>
              <a:rPr lang="ru-RU" sz="1400" dirty="0"/>
              <a:t>8. Профориентация___________________________________</a:t>
            </a:r>
          </a:p>
          <a:p>
            <a:r>
              <a:rPr lang="ru-RU" sz="1400" dirty="0"/>
              <a:t>                                                </a:t>
            </a:r>
            <a:r>
              <a:rPr lang="ru-RU" sz="1400" baseline="30000" dirty="0"/>
              <a:t>(куда пойдешь работать, учиться)</a:t>
            </a:r>
            <a:endParaRPr lang="ru-RU" sz="1400" dirty="0"/>
          </a:p>
          <a:p>
            <a:r>
              <a:rPr lang="ru-RU" sz="1400" dirty="0"/>
              <a:t>9. Любимое занятие___________________________________</a:t>
            </a:r>
          </a:p>
          <a:p>
            <a:r>
              <a:rPr lang="ru-RU" sz="1400" dirty="0"/>
              <a:t>10. Твои друзья</a:t>
            </a:r>
            <a:r>
              <a:rPr lang="ru-RU" sz="1400" dirty="0" smtClean="0"/>
              <a:t>_______________________________________</a:t>
            </a:r>
            <a:r>
              <a:rPr lang="ru-RU" sz="1400" dirty="0"/>
              <a:t>     </a:t>
            </a:r>
          </a:p>
          <a:p>
            <a:r>
              <a:rPr lang="ru-RU" sz="1400" dirty="0"/>
              <a:t>11. Как вы с друзьями проводите время__________________</a:t>
            </a:r>
          </a:p>
          <a:p>
            <a:r>
              <a:rPr lang="ru-RU" sz="1400" dirty="0"/>
              <a:t>12. Домашние обязанности ____________________________</a:t>
            </a:r>
          </a:p>
          <a:p>
            <a:r>
              <a:rPr lang="ru-RU" sz="1400" dirty="0"/>
              <a:t>                                                        </a:t>
            </a:r>
            <a:r>
              <a:rPr lang="ru-RU" sz="1400" baseline="30000" dirty="0"/>
              <a:t>(перечислить)</a:t>
            </a:r>
            <a:endParaRPr lang="ru-RU" sz="1400" dirty="0"/>
          </a:p>
          <a:p>
            <a:r>
              <a:rPr lang="ru-RU" sz="1400" dirty="0"/>
              <a:t>13. </a:t>
            </a:r>
            <a:r>
              <a:rPr lang="ru-RU" sz="1400" dirty="0" smtClean="0"/>
              <a:t> </a:t>
            </a:r>
            <a:r>
              <a:rPr lang="ru-RU" sz="1400" dirty="0"/>
              <a:t>Что дала вам школа?_______________________________</a:t>
            </a:r>
          </a:p>
          <a:p>
            <a:r>
              <a:rPr lang="ru-RU" sz="1400" dirty="0"/>
              <a:t>______________                                ______________________</a:t>
            </a:r>
          </a:p>
          <a:p>
            <a:r>
              <a:rPr lang="ru-RU" sz="1400" baseline="30000" dirty="0"/>
              <a:t>(число, месяц, год)</a:t>
            </a:r>
            <a:r>
              <a:rPr lang="ru-RU" sz="1400" dirty="0"/>
              <a:t>                                        </a:t>
            </a:r>
            <a:r>
              <a:rPr lang="ru-RU" sz="1400" baseline="30000" dirty="0"/>
              <a:t>(подпись)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5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25</TotalTime>
  <Words>74</Words>
  <Application>Microsoft Office PowerPoint</Application>
  <PresentationFormat>Экран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Тема5</vt:lpstr>
      <vt:lpstr>Деловое письмо. Анкета </vt:lpstr>
      <vt:lpstr>Анкета </vt:lpstr>
      <vt:lpstr>Анкета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Деловое письмо. Анкета </dc:title>
  <dc:creator>111</dc:creator>
  <cp:lastModifiedBy>Home</cp:lastModifiedBy>
  <cp:revision>3</cp:revision>
  <dcterms:created xsi:type="dcterms:W3CDTF">2014-12-19T11:21:33Z</dcterms:created>
  <dcterms:modified xsi:type="dcterms:W3CDTF">2020-04-07T18:55:41Z</dcterms:modified>
</cp:coreProperties>
</file>