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357826"/>
            <a:ext cx="7772400" cy="1199704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воспитатель ГКОУ КК специальной (коррекционной) школы-интерната </a:t>
            </a:r>
            <a:r>
              <a:rPr lang="ru-RU" dirty="0" err="1" smtClean="0"/>
              <a:t>ст-цы</a:t>
            </a:r>
            <a:r>
              <a:rPr lang="ru-RU" dirty="0" smtClean="0"/>
              <a:t> Шкуринской Котова Е.В.</a:t>
            </a:r>
            <a:endParaRPr lang="ru-RU" dirty="0"/>
          </a:p>
        </p:txBody>
      </p:sp>
      <p:pic>
        <p:nvPicPr>
          <p:cNvPr id="15364" name="Picture 4" descr="http://anapa-biblio.ucoz.ru/CB/2016/31032016/den_pamjati_1.jpg"/>
          <p:cNvPicPr>
            <a:picLocks noChangeAspect="1" noChangeArrowheads="1"/>
          </p:cNvPicPr>
          <p:nvPr/>
        </p:nvPicPr>
        <p:blipFill>
          <a:blip r:embed="rId2"/>
          <a:srcRect b="2310"/>
          <a:stretch>
            <a:fillRect/>
          </a:stretch>
        </p:blipFill>
        <p:spPr bwMode="auto">
          <a:xfrm>
            <a:off x="1643042" y="714356"/>
            <a:ext cx="609600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--btbcgd3cg1c.xn--p1ai/img/articles/25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4429156" cy="5905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yH4iRPQ2q0otWIFepML2LxRYT-jYkqCLzx6C07HK6rt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6096000" cy="406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i/251802/0006-006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47114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bs.twimg.com/media/DQ2bc8WXUAQmUD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7072326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bbratstvo.com/sites/default/files/styles/large/public/news/2019/12/13/25_perm.jpg?itok=QBW03lX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bbratstvo.com/sites/default/files/styles/large/public/news/2019/12/13/25_perm.jpg?itok=QBW03lX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7043151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im0-tub-ru.yandex.net/i?id=26339b3e518e4804e6ceef018eb857a4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://anapa-biblio.ucoz.ru/CB/2016/31032016/den_pamjati2.jpg"/>
          <p:cNvPicPr>
            <a:picLocks noChangeAspect="1" noChangeArrowheads="1"/>
          </p:cNvPicPr>
          <p:nvPr/>
        </p:nvPicPr>
        <p:blipFill>
          <a:blip r:embed="rId2"/>
          <a:srcRect b="3684"/>
          <a:stretch>
            <a:fillRect/>
          </a:stretch>
        </p:blipFill>
        <p:spPr bwMode="auto">
          <a:xfrm>
            <a:off x="1214414" y="785794"/>
            <a:ext cx="6929486" cy="4953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vladnews.ru/uploads/gallery/3921/83ae69d819d5f29c399de943a8f091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572296" cy="437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zen_doc/1686231/pub_5df183c7f73d9d00adf7175c_5df183fe1a860800af444b0e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0-tub-ru.yandex.net/i?id=cb62eb8306fb06389cb0214e7948b7c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6381795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msz19.ru/assets/images/photos/2019/11-2019/dimitrievskaya_subbota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00108"/>
            <a:ext cx="647704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domabratska.ru/datb/2014/08/06/14/image/imag1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667500" cy="3990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zen_doc/163667/pub_5df0c8ab9515ee00aee772cc_5df0c8d434808200af96244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604345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tatic.mvd.ru/upload/site3/document_images/IMG_1179-800x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620000" cy="4591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18</Words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</cp:revision>
  <dcterms:created xsi:type="dcterms:W3CDTF">2020-04-06T21:04:52Z</dcterms:created>
  <dcterms:modified xsi:type="dcterms:W3CDTF">2020-04-06T21:23:17Z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1120073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