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7" r:id="rId1"/>
  </p:sldMasterIdLst>
  <p:sldIdLst>
    <p:sldId id="288" r:id="rId2"/>
    <p:sldId id="279" r:id="rId3"/>
    <p:sldId id="280" r:id="rId4"/>
    <p:sldId id="278" r:id="rId5"/>
    <p:sldId id="283" r:id="rId6"/>
    <p:sldId id="261" r:id="rId7"/>
    <p:sldId id="273" r:id="rId8"/>
    <p:sldId id="289" r:id="rId9"/>
    <p:sldId id="290" r:id="rId10"/>
    <p:sldId id="292" r:id="rId11"/>
    <p:sldId id="286" r:id="rId12"/>
    <p:sldId id="291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97BADD"/>
    <a:srgbClr val="5E94CA"/>
    <a:srgbClr val="FFFF99"/>
    <a:srgbClr val="FF0000"/>
    <a:srgbClr val="800000"/>
    <a:srgbClr val="33CC33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32" autoAdjust="0"/>
    <p:restoredTop sz="94660"/>
  </p:normalViewPr>
  <p:slideViewPr>
    <p:cSldViewPr>
      <p:cViewPr varScale="1">
        <p:scale>
          <a:sx n="70" d="100"/>
          <a:sy n="70" d="100"/>
        </p:scale>
        <p:origin x="117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23FD0-C6E4-49C2-89C6-0E13163977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802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CCF61-F841-4EF7-9B99-A12577D687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311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CCF61-F841-4EF7-9B99-A12577D687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03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CCF61-F841-4EF7-9B99-A12577D687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17588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CCF61-F841-4EF7-9B99-A12577D687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7996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CCF61-F841-4EF7-9B99-A12577D687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572410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CCF61-F841-4EF7-9B99-A12577D687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103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B171B-EC8A-489E-91A5-6F78887853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4458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3C7C8-9B35-424C-9649-EB70F31643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440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7B27D-FF2D-4848-9B97-4A53B9C839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2452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559ED-6670-4046-AEF4-EA727B430F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834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18B3C-BB8D-479F-8AC9-6D439D0FE4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765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68D43-EA65-4BC0-B03A-DF3FC5534E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3065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34475-BE6A-4BA1-9B1D-B0955236F5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913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0C182-C0E6-40F5-AF63-B84E642C1B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8957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4D98D-7517-4355-9582-D000EDC573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855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7854E-D9A0-460A-8C32-10FDCD0308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2958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D6CCF61-F841-4EF7-9B99-A12577D687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69136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  <p:sldLayoutId id="2147483730" r:id="rId13"/>
    <p:sldLayoutId id="2147483731" r:id="rId14"/>
    <p:sldLayoutId id="2147483732" r:id="rId15"/>
    <p:sldLayoutId id="2147483733" r:id="rId16"/>
    <p:sldLayoutId id="214748373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85801"/>
            <a:ext cx="7772400" cy="1066799"/>
          </a:xfrm>
        </p:spPr>
        <p:txBody>
          <a:bodyPr/>
          <a:lstStyle/>
          <a:p>
            <a:pPr algn="ctr"/>
            <a:r>
              <a:rPr lang="ru-RU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«ЦЕНТР РАЗВИТИЯ РЕБЁНКА- ДЕТСКИЙ САД С.СТАРЫЕ БУРАСЫ БАЗАРНО-КАРАБУЛАКСКОГО РАЙОНА САРАТОВСКОЙ ОБЛАСТИ»</a:t>
            </a:r>
            <a:endParaRPr lang="ru-RU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57400"/>
            <a:ext cx="6400800" cy="26670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75, ПОБЕДА!!! 1945-2020</a:t>
            </a:r>
          </a:p>
          <a:p>
            <a:pPr algn="ctr"/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ЗЕМЛЯКИ- ПОБЕДИТЕЛИ!!!»</a:t>
            </a:r>
          </a:p>
          <a:p>
            <a:pPr algn="ctr"/>
            <a:endParaRPr lang="ru-RU" sz="28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 логопед </a:t>
            </a:r>
            <a:r>
              <a:rPr lang="ru-RU" sz="28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Бумарскова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Ирина Владимировна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952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5410200"/>
            <a:ext cx="8153400" cy="12192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помним, МЫ ГОРДИМСЯ!!!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8600"/>
            <a:ext cx="3759200" cy="28194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5267" y="255917"/>
            <a:ext cx="3722777" cy="279208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0315" y="3124200"/>
            <a:ext cx="4343400" cy="2600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0289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304800" y="6172200"/>
            <a:ext cx="8839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 - это Земля, мир - это люди, мир - это дети. Мир - это спокойная и  радостная жизнь. Нет войны, нет горя и слез. Мир нужен всем!</a:t>
            </a:r>
          </a:p>
        </p:txBody>
      </p:sp>
      <p:pic>
        <p:nvPicPr>
          <p:cNvPr id="35845" name="Picture 5" descr="MPj0430642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153400" cy="542710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533400"/>
            <a:ext cx="9067800" cy="3767138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ВНИМАНИЕ!!!</a:t>
            </a:r>
            <a:endParaRPr lang="ru-RU" sz="4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077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1066800" y="3733799"/>
            <a:ext cx="678180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Мы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никогда не должны забывать о подвиге наших воинов-защитников, отстоявших мир в жестокой войне. Память о войне 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1941-1945 года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хранится в людских сердцах и передается из поколения в поколение. Много было сооружено мемориалов, памятников, посвященных героям войны. Их именами названы множество улиц в городах и селах России. Много было написано песен, стихов, рассказов, повестей и романов о Великой отечественной войне. Наша основная задача - формировать в своих детях чувство патриотизма, гордость за своих земляков, воспитывать любовь и уважение к ветеранам и защитникам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Родины.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61924"/>
            <a:ext cx="5067300" cy="3571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381000" y="3733800"/>
            <a:ext cx="8763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преддверие праздника 9 мая в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нашем детском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саду проводятся различные 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мероприятия, посвященные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этому светлому празднику. Детям рассказывают о том, когда и почему началась война и как нелегко досталась нашей стране эта Великая Победа, читают стихи и рассказы о маленьких героях этой большой войны - детях-партизанах, которые не жалели своих жизней ради мирного солнца над головой, знакомят с песнями Великой Отечественной войны. Также проводятся экскурсии в памятные места нашей малой Родины - мемориальный комплекс "Женщина-мать с ребенком на руках", памятник Неизвестному солдату, местный краеведческий музей.</a:t>
            </a:r>
          </a:p>
          <a:p>
            <a:pPr algn="ct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457199"/>
            <a:ext cx="6553200" cy="31848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495800"/>
            <a:ext cx="7772400" cy="1524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«Саратовская область 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годы Великой Отечественной войны»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 Свыше 300 тысяч саратовцев не вернулись с фронта к родным очагам. Воспоминания о них бередят наши сердца, наполняют их скорбью и 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БОЛЬЮ. Всего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период Великой Отечественной войны было мобилизовано более 500 тыс. саратовцев, это каждый 4-й житель </a:t>
            </a:r>
            <a:r>
              <a:rPr lang="ru-RU" sz="16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Каждый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них не вернулся с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фронта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76200"/>
            <a:ext cx="5257800" cy="3943351"/>
          </a:xfrm>
        </p:spPr>
      </p:pic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0" y="6216650"/>
            <a:ext cx="9144000" cy="369332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838200"/>
            <a:ext cx="8534400" cy="457200"/>
          </a:xfrm>
        </p:spPr>
        <p:txBody>
          <a:bodyPr>
            <a:no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Старые Бурасы в годы войны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 День Великой Победы для жителей Старых </a:t>
            </a:r>
            <a:r>
              <a:rPr lang="ru-RU" sz="1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Бурас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один из главных праздников. Всего из села Старые Бурасы   с 1941 по 1945 год ушли на фронт 786 человек,  вернулись 507 человек. Вот имена прославленных земляков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 Василий Григорьевич Шибаев</a:t>
            </a: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ряды российской армии призван в 1939 году. Служил на Дальнем Востоке в Советской Гавани. Оттуда в 1941 году направлен на фронт. Прошел всю войну механиком-водителем танка Т-34 в звании старшины. Участник Курской битвы.  Награжден орденом Славы, медалями за победу над Германией, за участие в ВОВ.</a:t>
            </a:r>
          </a:p>
        </p:txBody>
      </p:sp>
      <p:pic>
        <p:nvPicPr>
          <p:cNvPr id="1109" name="Picture 85" descr="ÑÐ¾ÑÐ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438400"/>
            <a:ext cx="3362325" cy="4277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200"/>
            <a:ext cx="8534400" cy="2362200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 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Василий </a:t>
            </a:r>
            <a:r>
              <a:rPr lang="ru-RU" sz="16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Демидович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 </a:t>
            </a:r>
            <a:r>
              <a:rPr lang="ru-RU" sz="16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Бумарсков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Родился 25 декабря 1919 года в Старых Бурасах. В 1939-м был призван в армию. Служил на Дальнем Востоке. Когда началась война, он в составе советских войск был отправлен на территорию КНР, где и прослужил всю войну до 1946 года. Был неоднократно награжден правительственными наградами.</a:t>
            </a:r>
          </a:p>
        </p:txBody>
      </p:sp>
      <p:pic>
        <p:nvPicPr>
          <p:cNvPr id="2050" name="Picture 2" descr="ÑÐ¾ÑÐ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108440"/>
            <a:ext cx="3857625" cy="4076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533400"/>
            <a:ext cx="7620000" cy="167640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Михаил Тимофеевич Дудин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Сейчас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герой войны остался единственным ветераном, дожившим до сегодняшнего дня. Михаила Дудина односельчане называют своей нравственной основой. Михаил Тимофеевич родился в селе Старые Бурасы в 1926 году. Когда началась война, он еще не достиг призывного возраста, но в 1942 году проходил специальную подготовку в селе Алексеевка, где была набрана группа для обу­чения военному делу. В ноябре 1943 года он был направлен в Вольск, где три месяца обучался на младшего специалиста авиации. Затем был направлен в Куйбышев, а уже оттуда в 1944 году на Западно-Украинский фронт. После окончания войны продолжал службу в Германии.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0" y="6216650"/>
            <a:ext cx="9144000" cy="369332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389906"/>
            <a:ext cx="5676900" cy="3571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524000"/>
            <a:ext cx="6400800" cy="49149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3400" y="152400"/>
            <a:ext cx="8153400" cy="1524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«Бессмертный полк»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1561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5638800"/>
            <a:ext cx="7924800" cy="9906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Победы!!!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228600"/>
            <a:ext cx="6934200" cy="520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591879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872</TotalTime>
  <Words>225</Words>
  <Application>Microsoft Office PowerPoint</Application>
  <PresentationFormat>Экран (4:3)</PresentationFormat>
  <Paragraphs>19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Century Gothic</vt:lpstr>
      <vt:lpstr>Times New Roman</vt:lpstr>
      <vt:lpstr>Wingdings 3</vt:lpstr>
      <vt:lpstr>Сектор</vt:lpstr>
      <vt:lpstr>МБДОУ «ЦЕНТР РАЗВИТИЯ РЕБЁНКА- ДЕТСКИЙ САД С.СТАРЫЕ БУРАСЫ БАЗАРНО-КАРАБУЛАКСКОГО РАЙОНА САРАТОВСКОЙ ОБЛАСТИ»</vt:lpstr>
      <vt:lpstr>Презентация PowerPoint</vt:lpstr>
      <vt:lpstr>Презентация PowerPoint</vt:lpstr>
      <vt:lpstr>«Саратовская область  в годы Великой Отечественной войны»    Свыше 300 тысяч саратовцев не вернулись с фронта к родным очагам. Воспоминания о них бередят наши сердца, наполняют их скорбью и  БОЛЬЮ. Всего за период Великой Отечественной войны было мобилизовано более 500 тыс. саратовцев, это каждый 4-й житель областИ. Каждый второй из  них не вернулся с фронта. </vt:lpstr>
      <vt:lpstr>  с. Старые Бурасы в годы войны    День Великой Победы для жителей Старых Бурас один из главных праздников. Всего из села Старые Бурасы   с 1941 по 1945 год ушли на фронт 786 человек,  вернулись 507 человек. Вот имена прославленных земляков:     Василий Григорьевич Шибаев. В ряды российской армии призван в 1939 году. Служил на Дальнем Востоке в Советской Гавани. Оттуда в 1941 году направлен на фронт. Прошел всю войну механиком-водителем танка Т-34 в звании старшины. Участник Курской битвы.  Награжден орденом Славы, медалями за победу над Германией, за участие в ВОВ.</vt:lpstr>
      <vt:lpstr> Василий Демидович  Бумарсков. Родился 25 декабря 1919 года в Старых Бурасах. В 1939-м был призван в армию. Служил на Дальнем Востоке. Когда началась война, он в составе советских войск был отправлен на территорию КНР, где и прослужил всю войну до 1946 года. Был неоднократно награжден правительственными наградами.</vt:lpstr>
      <vt:lpstr>Презентация PowerPoint</vt:lpstr>
      <vt:lpstr>«Бессмертный полк»</vt:lpstr>
      <vt:lpstr>День Победы!!!</vt:lpstr>
      <vt:lpstr>Мы помним, МЫ ГОРДИМСЯ!!!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Бумарсковы</cp:lastModifiedBy>
  <cp:revision>12</cp:revision>
  <cp:lastPrinted>1601-01-01T00:00:00Z</cp:lastPrinted>
  <dcterms:created xsi:type="dcterms:W3CDTF">1601-01-01T00:00:00Z</dcterms:created>
  <dcterms:modified xsi:type="dcterms:W3CDTF">2020-04-07T05:03:03Z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