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A7B8308-6FDD-4D6A-AC5F-C8C438B5DC2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E261733-A77D-4361-9EA4-DB6F43D825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533400"/>
            <a:ext cx="7140628" cy="4119736"/>
          </a:xfrm>
        </p:spPr>
        <p:txBody>
          <a:bodyPr/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Деревья и листья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04248" y="5517232"/>
            <a:ext cx="2160240" cy="936104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 д.с. №80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Дружинина О.А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Деревья хвойные и лиственные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7696199" y="6381328"/>
            <a:ext cx="45719" cy="744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https://sotka.guru/images/482832/opisanie_hvoynyh_rasten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4320480" cy="4320480"/>
          </a:xfrm>
          <a:prstGeom prst="rect">
            <a:avLst/>
          </a:prstGeom>
          <a:noFill/>
        </p:spPr>
      </p:pic>
      <p:pic>
        <p:nvPicPr>
          <p:cNvPr id="3076" name="Picture 4" descr="http://djentry.narod.ru/march_2015/76L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916832"/>
            <a:ext cx="4320480" cy="42325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Самые известные лиственные деревья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50480" y="6381328"/>
            <a:ext cx="45719" cy="744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6386" name="Picture 2" descr="https://cdn.pixabay.com/photo/2017/05/28/15/03/birch-seeds-2351207_960_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556792"/>
            <a:ext cx="3312167" cy="2553277"/>
          </a:xfrm>
          <a:prstGeom prst="rect">
            <a:avLst/>
          </a:prstGeom>
          <a:noFill/>
        </p:spPr>
      </p:pic>
      <p:pic>
        <p:nvPicPr>
          <p:cNvPr id="16388" name="Picture 4" descr="https://go1.imgsmail.ru/imgpreview?key=af48e2225dbdaf6&amp;mb=imgdb_preview_3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2736304" cy="2592288"/>
          </a:xfrm>
          <a:prstGeom prst="rect">
            <a:avLst/>
          </a:prstGeom>
          <a:noFill/>
        </p:spPr>
      </p:pic>
      <p:pic>
        <p:nvPicPr>
          <p:cNvPr id="16390" name="Picture 6" descr="http://listt.ru/wp-content/uploads/2017/02/dub-300x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437112"/>
            <a:ext cx="2857500" cy="2143125"/>
          </a:xfrm>
          <a:prstGeom prst="rect">
            <a:avLst/>
          </a:prstGeom>
          <a:noFill/>
        </p:spPr>
      </p:pic>
      <p:pic>
        <p:nvPicPr>
          <p:cNvPr id="16392" name="Picture 8" descr="http://vitebsk.greenbelarus.info/files/45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293096"/>
            <a:ext cx="3456384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7696199" y="320040"/>
            <a:ext cx="45719" cy="846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7696199" y="6309320"/>
            <a:ext cx="45719" cy="1464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http://img.artlebedev.ru/everything/illustrations/makarova/images/Li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32656"/>
            <a:ext cx="2916324" cy="2952328"/>
          </a:xfrm>
          <a:prstGeom prst="rect">
            <a:avLst/>
          </a:prstGeom>
          <a:noFill/>
        </p:spPr>
      </p:pic>
      <p:pic>
        <p:nvPicPr>
          <p:cNvPr id="2052" name="Picture 4" descr="https://images.kz.prom.st/93056920_w200_h200_lip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2808312" cy="2913112"/>
          </a:xfrm>
          <a:prstGeom prst="rect">
            <a:avLst/>
          </a:prstGeom>
          <a:noFill/>
        </p:spPr>
      </p:pic>
      <p:pic>
        <p:nvPicPr>
          <p:cNvPr id="2054" name="Picture 6" descr="http://stihi.ru/pics/2017/09/26/31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429000"/>
            <a:ext cx="2664296" cy="3123728"/>
          </a:xfrm>
          <a:prstGeom prst="rect">
            <a:avLst/>
          </a:prstGeom>
          <a:noFill/>
        </p:spPr>
      </p:pic>
      <p:pic>
        <p:nvPicPr>
          <p:cNvPr id="2056" name="Picture 8" descr="http://pollen.club/wp-content/uploads/2018/05/QLPgAlikgE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3" y="3429000"/>
            <a:ext cx="2998174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образуется рисунок на корки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50480" y="6309320"/>
            <a:ext cx="45719" cy="146416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3" descr="C:\Users\Людмила\Новая папка\Scan-100405-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4353401" cy="5144652"/>
          </a:xfrm>
          <a:prstGeom prst="rect">
            <a:avLst/>
          </a:prstGeom>
          <a:noFill/>
        </p:spPr>
      </p:pic>
      <p:pic>
        <p:nvPicPr>
          <p:cNvPr id="6" name="Picture 5" descr="C:\Users\Людмила\Новая папка\Scan-100405-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335755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7696199" y="320040"/>
            <a:ext cx="45719" cy="1566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 flipV="1">
            <a:off x="7696198" y="6021288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2" descr="C:\Users\Людмила\Новая папка\Scan-100405-0001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99992" cy="6858000"/>
          </a:xfrm>
          <a:prstGeom prst="rect">
            <a:avLst/>
          </a:prstGeom>
          <a:noFill/>
        </p:spPr>
      </p:pic>
      <p:pic>
        <p:nvPicPr>
          <p:cNvPr id="5" name="Picture 2" descr="C:\Users\Людмила\Новая папка\Scan-100405-0002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42798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7696199" y="1412776"/>
            <a:ext cx="45719" cy="50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50480" y="6381328"/>
            <a:ext cx="45719" cy="744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3" descr="C:\Users\Людмила\Новая папка\Scan-100405-0003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5584063" cy="6818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7">
      <a:dk1>
        <a:srgbClr val="6DAA2D"/>
      </a:dk1>
      <a:lt1>
        <a:srgbClr val="FFFF99"/>
      </a:lt1>
      <a:dk2>
        <a:srgbClr val="F1FDB0"/>
      </a:dk2>
      <a:lt2>
        <a:srgbClr val="0000CC"/>
      </a:lt2>
      <a:accent1>
        <a:srgbClr val="3A89FE"/>
      </a:accent1>
      <a:accent2>
        <a:srgbClr val="3399FF"/>
      </a:accent2>
      <a:accent3>
        <a:srgbClr val="3AE6E6"/>
      </a:accent3>
      <a:accent4>
        <a:srgbClr val="00CCFF"/>
      </a:accent4>
      <a:accent5>
        <a:srgbClr val="00B0F0"/>
      </a:accent5>
      <a:accent6>
        <a:srgbClr val="0070C0"/>
      </a:accent6>
      <a:hlink>
        <a:srgbClr val="F1FDB0"/>
      </a:hlink>
      <a:folHlink>
        <a:srgbClr val="C0E603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</TotalTime>
  <Words>29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Деревья и листья</vt:lpstr>
      <vt:lpstr>Деревья хвойные и лиственные</vt:lpstr>
      <vt:lpstr>Самые известные лиственные деревья</vt:lpstr>
      <vt:lpstr> </vt:lpstr>
      <vt:lpstr>Как образуется рисунок на корки</vt:lpstr>
      <vt:lpstr> </vt:lpstr>
      <vt:lpstr>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 и листья</dc:title>
  <dc:creator>1</dc:creator>
  <cp:lastModifiedBy>1</cp:lastModifiedBy>
  <cp:revision>2</cp:revision>
  <dcterms:created xsi:type="dcterms:W3CDTF">2020-04-07T08:27:17Z</dcterms:created>
  <dcterms:modified xsi:type="dcterms:W3CDTF">2020-04-07T08:59:34Z</dcterms:modified>
</cp:coreProperties>
</file>