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59" r:id="rId6"/>
    <p:sldId id="262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yandex.ru/images/search?pos=9&amp;from=tabbar&amp;img_url=https%3A%2F%2Fi.livelib.ru%2Fboocover%2F1001624423%2F200x305%2F56df%2FSkromnyj_Kuzma.jpg&amp;text=%D0%B0%D0%BB%D0%B5%D0%BA%D1%81%D0%B5%D0%B9+%D0%B4%D0%BC%D0%B8%D1%82%D1%80%D0%B8%D0%B5%D0%B2+%D0%BF%D0%B8%D1%81%D0%B0%D1%82%D0%B5%D0%BB%D1%8C+%D0%BA%D0%BD%D0%B8%D0%B3%D0%B8&amp;rpt=simage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hyperlink" Target="https://yandex.ru/images/search?pos=5&amp;from=tabbar&amp;img_url=https%3A%2F%2Fyard.kraslib.ru%2Fimg%2Fvv%2Ftop%2Fdmitriev_mister.jpg&amp;text=%D0%B0%D0%BB%D0%B5%D0%BA%D1%81%D0%B5%D0%B9+%D0%B4%D0%BC%D0%B8%D1%82%D1%80%D0%B8%D0%B5%D0%B2+%D0%BF%D0%B8%D1%81%D0%B0%D1%82%D0%B5%D0%BB%D1%8C+%D0%BA%D0%BD%D0%B8%D0%B3%D0%B8&amp;rpt=simage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81200" y="1371600"/>
            <a:ext cx="5105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Детские писатели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://www.odarushka.ru/shkola/images/Lico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3505200"/>
            <a:ext cx="5342292" cy="2305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https://ds05.infourok.ru/uploads/ex/06fb/0003eb12-a558cd38/img7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0" name="Picture 4" descr="https://ds05.infourok.ru/uploads/ex/06fb/0003eb12-a558cd38/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4.infourok.ru/uploads/ex/07b7/000a19d6-5a25c478/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810000" y="1219200"/>
            <a:ext cx="4953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	Алексей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Дмитриев родился 31 января 1956 года 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Москве. 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14 лет начал писать стихи. Вскоре поступил в Театральное училище им. Щукина на режиссерский факультет, где проучился три курса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Потом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были занятия живописью, поступление во ВГИК на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кинорежиссерский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факультет, который Дмитриев закончил в 1988 году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этот же период начал писать детские стихи, которые стали выходить в различных издательствах. Также Дмитриев писал сценарии, снимал фильмы, выступал по радио.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8" name="Picture 6" descr="http://m.kino-teatr.ru/acter/album/440362/8851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066800"/>
            <a:ext cx="3429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нига &amp;quot;Скромный Кузьма&amp;quot; Алексея Дмитриева, &amp;quot;Малыш&amp;quot;, 199...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531" y="381000"/>
            <a:ext cx="3247869" cy="4953000"/>
          </a:xfrm>
          <a:prstGeom prst="rect">
            <a:avLst/>
          </a:prstGeom>
          <a:noFill/>
        </p:spPr>
      </p:pic>
      <p:pic>
        <p:nvPicPr>
          <p:cNvPr id="2054" name="Picture 6" descr="Алексей Дмитриев. 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9600" y="533400"/>
            <a:ext cx="3735229" cy="472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352800" y="914400"/>
            <a:ext cx="50292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Джеймс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Ривз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(1909 – 1978) – английский поэт, автор множества книг для детей. Он изучал мифологию и занимался переводами, составил немало поэтических антологий и даже перевел «Сказку о золотом петушке» на английский. Его литературная карьера началась в 1936 году, когда он начал писать стихи. Но в 1945 он решил обратиться к детской литературе, в чем и преуспел. Как обидно, что сейчас на родине поэта его имя мало кому известно...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://litdet.ru/u/dd/bio/283/fot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2057400"/>
            <a:ext cx="3042242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19400" y="2057400"/>
            <a:ext cx="4191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24</TotalTime>
  <Words>90</Words>
  <PresentationFormat>Экран (4:3)</PresentationFormat>
  <Paragraphs>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Официальная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Михаил Скрипкин</dc:creator>
  <cp:lastModifiedBy>Михаил Скрипкин</cp:lastModifiedBy>
  <cp:revision>4</cp:revision>
  <dcterms:created xsi:type="dcterms:W3CDTF">2020-04-07T16:03:30Z</dcterms:created>
  <dcterms:modified xsi:type="dcterms:W3CDTF">2020-04-07T16:57:43Z</dcterms:modified>
</cp:coreProperties>
</file>