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5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7" r:id="rId9"/>
    <p:sldId id="262" r:id="rId10"/>
    <p:sldId id="266" r:id="rId11"/>
    <p:sldId id="263" r:id="rId12"/>
    <p:sldId id="268" r:id="rId13"/>
    <p:sldId id="264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4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99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7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7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9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0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55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5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3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20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4/7/2020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01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35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7844" y="2717443"/>
            <a:ext cx="8915399" cy="11204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04640"/>
                </a:solidFill>
              </a:rPr>
              <a:t>«Действия с приставкой СО»</a:t>
            </a:r>
            <a:endParaRPr lang="ru-RU" sz="4000" b="1" dirty="0">
              <a:solidFill>
                <a:srgbClr val="9046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2" y="1600201"/>
            <a:ext cx="8877837" cy="4525963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ru-RU" sz="4000" dirty="0" smtClean="0">
                <a:solidFill>
                  <a:srgbClr val="FF0000"/>
                </a:solidFill>
              </a:rPr>
              <a:t>Со</a:t>
            </a:r>
            <a:r>
              <a:rPr lang="ru-RU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страдать – страдать, переживать с другим человеком</a:t>
            </a:r>
            <a:endParaRPr lang="ru-RU" sz="4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7138" y="1600201"/>
            <a:ext cx="9045262" cy="4525963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со</a:t>
            </a:r>
            <a:r>
              <a:rPr lang="ru-RU" sz="8800" dirty="0" smtClean="0"/>
              <a:t>болезнование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4283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714" y="1600201"/>
            <a:ext cx="8787685" cy="4525963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ru-RU" sz="4000" dirty="0" smtClean="0">
                <a:solidFill>
                  <a:srgbClr val="FF0000"/>
                </a:solidFill>
              </a:rPr>
              <a:t>Со</a:t>
            </a:r>
            <a:r>
              <a:rPr lang="ru-RU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болезновать – </a:t>
            </a:r>
            <a:r>
              <a:rPr lang="ru-RU" sz="4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разделять боль другого человека</a:t>
            </a:r>
            <a:endParaRPr lang="ru-RU" sz="4000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16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386" y="1600201"/>
            <a:ext cx="8221014" cy="45259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со</a:t>
            </a:r>
            <a:r>
              <a:rPr lang="ru-RU" sz="8800" dirty="0" smtClean="0"/>
              <a:t>участие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7218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8354" y="1600201"/>
            <a:ext cx="8324045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Со</a:t>
            </a:r>
            <a:r>
              <a:rPr lang="ru-RU" sz="4000" dirty="0" smtClean="0"/>
              <a:t>участвовать – </a:t>
            </a:r>
            <a:r>
              <a:rPr lang="ru-RU" sz="4000" i="1" dirty="0" smtClean="0"/>
              <a:t>участвовать вместе с другими.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17027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072" y="315017"/>
            <a:ext cx="8911687" cy="5607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Л.Н. Толстой «Старый дед и внучек»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2287" y="1184856"/>
            <a:ext cx="9736428" cy="5512158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дед очень стар. Ноги у него не ходили, глаза не видели, уши не слышали, зубов не было. И когда он ел, у него текло назад изо рта. Сын и невестка перестали его за стол сажать, а давали ему обедать за печкой.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Снесли ему раз обедать в чашке. Он хотел ее подвинуть, да уронил и разбил. Невестка стала бранить старика за то, что он им все в доме портит и чашки бьет, и сказала, что теперь она ему будет давать обедать в лоханке. Старик только вздохнул и ничего не сказал.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Сидят раз муж с женой дома и смотрят — сынишка их на полу дощечками играет — что-то слаживает. Отец и спросил: «Что ты это делаешь, Миша?» А Миша и говорит: «Это я, батюшка, лоханку делаю. Когда вы с матушкой стары будете, чтобы вас из этой лоханки кормить».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 с женой поглядели друг на друга и заплакали. Им стало стыдно за то, что они так обижали старика; и стали с тех пор сажать его за стол и ухаживать за ним.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2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659" y="557973"/>
            <a:ext cx="10972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      Работа с поговорками: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2592" y="1600201"/>
            <a:ext cx="9199808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Моя хата с краю, ничего не знаю.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Своя рубашка ближе к телу.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Моё дело сторона.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3437" y="622367"/>
            <a:ext cx="10972800" cy="114300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7030A0"/>
                </a:solidFill>
              </a:rPr>
              <a:t>Итог урока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9864" y="1600201"/>
            <a:ext cx="9122535" cy="4525963"/>
          </a:xfrm>
        </p:spPr>
        <p:txBody>
          <a:bodyPr/>
          <a:lstStyle/>
          <a:p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 узнал…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 понял…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 хочу изменить в себе…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4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80" y="759854"/>
            <a:ext cx="10899820" cy="65778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Собери пословицу из слов.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0" y="1600201"/>
            <a:ext cx="8839200" cy="452596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</a:rPr>
              <a:t>ердце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о</a:t>
            </a:r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>
                <a:solidFill>
                  <a:schemeClr val="tx1"/>
                </a:solidFill>
              </a:rPr>
              <a:t>б</a:t>
            </a:r>
            <a:r>
              <a:rPr lang="ru-RU" sz="3200" b="1" dirty="0" smtClean="0">
                <a:solidFill>
                  <a:schemeClr val="tx1"/>
                </a:solidFill>
              </a:rPr>
              <a:t>олит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ч</a:t>
            </a:r>
            <a:r>
              <a:rPr lang="ru-RU" sz="3200" b="1" dirty="0" smtClean="0">
                <a:solidFill>
                  <a:schemeClr val="tx1"/>
                </a:solidFill>
              </a:rPr>
              <a:t>ужой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Доброе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беде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9561" y="180305"/>
            <a:ext cx="8500055" cy="622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08" y="953036"/>
            <a:ext cx="9392992" cy="13651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Наполни сердце добрыми качествами: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1380" y="3065172"/>
            <a:ext cx="9071020" cy="306099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доброта</a:t>
            </a:r>
            <a:r>
              <a:rPr lang="ru-RU" sz="3600" b="1" dirty="0" smtClean="0">
                <a:solidFill>
                  <a:schemeClr val="tx1"/>
                </a:solidFill>
              </a:rPr>
              <a:t>, невежество, грубость, </a:t>
            </a:r>
            <a:r>
              <a:rPr lang="ru-RU" sz="3600" b="1" dirty="0">
                <a:solidFill>
                  <a:schemeClr val="tx1"/>
                </a:solidFill>
              </a:rPr>
              <a:t>милосердие, </a:t>
            </a:r>
            <a:r>
              <a:rPr lang="ru-RU" sz="3600" b="1" dirty="0" smtClean="0">
                <a:solidFill>
                  <a:schemeClr val="tx1"/>
                </a:solidFill>
              </a:rPr>
              <a:t>злость,  зависть, терпение</a:t>
            </a:r>
            <a:r>
              <a:rPr lang="ru-RU" sz="3600" b="1" dirty="0">
                <a:solidFill>
                  <a:schemeClr val="tx1"/>
                </a:solidFill>
              </a:rPr>
              <a:t>, </a:t>
            </a:r>
            <a:r>
              <a:rPr lang="ru-RU" sz="3600" b="1" dirty="0" smtClean="0">
                <a:solidFill>
                  <a:schemeClr val="tx1"/>
                </a:solidFill>
              </a:rPr>
              <a:t>любовь, лживость 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СО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3808" y="1600201"/>
            <a:ext cx="8478591" cy="4525963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со</a:t>
            </a:r>
            <a:r>
              <a:rPr lang="ru-RU" sz="8800" dirty="0" smtClean="0"/>
              <a:t>чувствие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5944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290" y="1600201"/>
            <a:ext cx="8955110" cy="4525963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ru-RU" sz="4400" dirty="0" smtClean="0">
                <a:solidFill>
                  <a:srgbClr val="FF0000"/>
                </a:solidFill>
              </a:rPr>
              <a:t>Со</a:t>
            </a:r>
            <a:r>
              <a:rPr lang="ru-RU" sz="4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чувствие – </a:t>
            </a:r>
            <a:r>
              <a:rPr lang="ru-RU" sz="44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разделение чувств другого человека</a:t>
            </a:r>
            <a:endParaRPr lang="ru-RU" sz="4400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8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6681" y="1342623"/>
            <a:ext cx="8439955" cy="4525963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со</a:t>
            </a:r>
            <a:r>
              <a:rPr lang="ru-RU" sz="8800" dirty="0" smtClean="0"/>
              <a:t>переживание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494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98" y="1600201"/>
            <a:ext cx="8594501" cy="4525963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ru-RU" sz="4000" dirty="0" smtClean="0">
                <a:solidFill>
                  <a:srgbClr val="FF0000"/>
                </a:solidFill>
              </a:rPr>
              <a:t>Со</a:t>
            </a:r>
            <a:r>
              <a:rPr lang="ru-RU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переживать – </a:t>
            </a:r>
            <a:r>
              <a:rPr lang="ru-RU" sz="4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постараться понять чувства другого человека</a:t>
            </a:r>
            <a:endParaRPr lang="ru-RU" sz="4000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51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6236" y="1600201"/>
            <a:ext cx="7886163" cy="4525963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со</a:t>
            </a:r>
            <a:r>
              <a:rPr lang="ru-RU" sz="8800" dirty="0" smtClean="0"/>
              <a:t>страдание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57129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48EB7D7C-38E8-467A-AD54-2946A25F156F}" vid="{04E7FC39-21D0-4C4D-B705-7DEE7D2BEE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36</TotalTime>
  <Words>330</Words>
  <Application>Microsoft Office PowerPoint</Application>
  <PresentationFormat>Широкоэкранный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Тема1</vt:lpstr>
      <vt:lpstr>Презентация PowerPoint</vt:lpstr>
      <vt:lpstr>Собери пословицу из слов.</vt:lpstr>
      <vt:lpstr>Презентация PowerPoint</vt:lpstr>
      <vt:lpstr>Наполни сердце добрыми качествами:</vt:lpstr>
      <vt:lpstr>                             СО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Л.Н. Толстой «Старый дед и внучек»</vt:lpstr>
      <vt:lpstr>      Работа с поговорками:</vt:lpstr>
      <vt:lpstr>                Итог урока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ОРКСЭ</dc:title>
  <dc:creator>Пользователь</dc:creator>
  <cp:lastModifiedBy>Ani Gasparyan</cp:lastModifiedBy>
  <cp:revision>5</cp:revision>
  <dcterms:created xsi:type="dcterms:W3CDTF">2017-04-12T14:19:36Z</dcterms:created>
  <dcterms:modified xsi:type="dcterms:W3CDTF">2020-04-07T14:33:01Z</dcterms:modified>
</cp:coreProperties>
</file>