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08A7-A8B5-4BE0-8E0E-85E7F26CC809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FE3-444A-4B92-BE10-CA7AB9812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2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0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10" Type="http://schemas.openxmlformats.org/officeDocument/2006/relationships/image" Target="../media/image2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jpeg"/><Relationship Id="rId10" Type="http://schemas.openxmlformats.org/officeDocument/2006/relationships/image" Target="../media/image2.png"/><Relationship Id="rId4" Type="http://schemas.openxmlformats.org/officeDocument/2006/relationships/image" Target="../media/image8.jpeg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png"/><Relationship Id="rId7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5.jpeg"/><Relationship Id="rId10" Type="http://schemas.openxmlformats.org/officeDocument/2006/relationships/image" Target="../media/image2.png"/><Relationship Id="rId4" Type="http://schemas.openxmlformats.org/officeDocument/2006/relationships/image" Target="../media/image4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642919"/>
            <a:ext cx="5000660" cy="164307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Дидактическая игра «Посчитай»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6400800" cy="235267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Дорогой друг! Мы, предлагаем тебе поиграть с нами в игру , посчитать предметы. Ты должен выбрать , цифру, которая соответствует количеству предметов на </a:t>
            </a:r>
            <a:r>
              <a:rPr lang="ru-RU" sz="2000" dirty="0" smtClean="0">
                <a:solidFill>
                  <a:srgbClr val="0070C0"/>
                </a:solidFill>
              </a:rPr>
              <a:t>иллюстрации, если правильный ответ, </a:t>
            </a:r>
            <a:r>
              <a:rPr lang="ru-RU" sz="2000" dirty="0" smtClean="0">
                <a:solidFill>
                  <a:srgbClr val="0070C0"/>
                </a:solidFill>
              </a:rPr>
              <a:t>она будет вращаться, если нет, исчезнет. 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днс\Desktop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1819275" cy="2514600"/>
          </a:xfrm>
          <a:prstGeom prst="rect">
            <a:avLst/>
          </a:prstGeom>
          <a:noFill/>
        </p:spPr>
      </p:pic>
      <p:pic>
        <p:nvPicPr>
          <p:cNvPr id="5" name="Picture 3" descr="C:\Users\днс\Desktop\downloa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85728"/>
            <a:ext cx="1533525" cy="263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нс\Desktop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1819276" cy="2514600"/>
          </a:xfrm>
          <a:prstGeom prst="rect">
            <a:avLst/>
          </a:prstGeom>
          <a:noFill/>
        </p:spPr>
      </p:pic>
      <p:pic>
        <p:nvPicPr>
          <p:cNvPr id="1028" name="Picture 4" descr="C:\Users\днс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643446"/>
            <a:ext cx="1714480" cy="1571636"/>
          </a:xfrm>
          <a:prstGeom prst="rect">
            <a:avLst/>
          </a:prstGeom>
          <a:noFill/>
        </p:spPr>
      </p:pic>
      <p:pic>
        <p:nvPicPr>
          <p:cNvPr id="1029" name="Picture 5" descr="C:\Users\днс\Desktop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143488"/>
            <a:ext cx="1847850" cy="1714512"/>
          </a:xfrm>
          <a:prstGeom prst="rect">
            <a:avLst/>
          </a:prstGeom>
          <a:noFill/>
        </p:spPr>
      </p:pic>
      <p:pic>
        <p:nvPicPr>
          <p:cNvPr id="1030" name="Picture 6" descr="C:\Users\днс\Desktop\Новая папка\downlo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500570"/>
            <a:ext cx="1847850" cy="1643074"/>
          </a:xfrm>
          <a:prstGeom prst="rect">
            <a:avLst/>
          </a:prstGeom>
          <a:noFill/>
        </p:spPr>
      </p:pic>
      <p:pic>
        <p:nvPicPr>
          <p:cNvPr id="1031" name="Picture 7" descr="C:\Users\днс\Desktop\Новая папка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5357802"/>
            <a:ext cx="1847850" cy="1500198"/>
          </a:xfrm>
          <a:prstGeom prst="rect">
            <a:avLst/>
          </a:prstGeom>
          <a:noFill/>
        </p:spPr>
      </p:pic>
      <p:pic>
        <p:nvPicPr>
          <p:cNvPr id="10" name="Содержимое 9" descr="Картинки по запросу &quot;цифра 9 на прозрачном фоне&quot;"/>
          <p:cNvPicPr>
            <a:picLocks noGrp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929454" y="2928934"/>
            <a:ext cx="184785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&quot;цифра 9 на прозрачном фоне&quot;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3000372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днс\Desktop\cucumber_PNG5204-170x123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71802" y="2214554"/>
            <a:ext cx="3214710" cy="1928826"/>
          </a:xfrm>
          <a:prstGeom prst="rect">
            <a:avLst/>
          </a:prstGeom>
          <a:noFill/>
        </p:spPr>
      </p:pic>
      <p:pic>
        <p:nvPicPr>
          <p:cNvPr id="12" name="Picture 3" descr="C:\Users\днс\Desktop\download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285728"/>
            <a:ext cx="1533525" cy="263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нс\Desktop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1819275" cy="2514600"/>
          </a:xfrm>
          <a:prstGeom prst="rect">
            <a:avLst/>
          </a:prstGeom>
          <a:noFill/>
        </p:spPr>
      </p:pic>
      <p:pic>
        <p:nvPicPr>
          <p:cNvPr id="2052" name="Picture 4" descr="C:\Users\днс\Desktop\tree_PNG3471-170x16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571612"/>
            <a:ext cx="4286280" cy="3429024"/>
          </a:xfrm>
          <a:prstGeom prst="rect">
            <a:avLst/>
          </a:prstGeom>
          <a:noFill/>
        </p:spPr>
      </p:pic>
      <p:pic>
        <p:nvPicPr>
          <p:cNvPr id="2053" name="Picture 5" descr="C:\Users\днс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143248"/>
            <a:ext cx="1428760" cy="1714512"/>
          </a:xfrm>
          <a:prstGeom prst="rect">
            <a:avLst/>
          </a:prstGeom>
          <a:noFill/>
        </p:spPr>
      </p:pic>
      <p:pic>
        <p:nvPicPr>
          <p:cNvPr id="2054" name="Picture 6" descr="C:\Users\днс\Desktop\downlo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96150" y="4935533"/>
            <a:ext cx="1847850" cy="1922467"/>
          </a:xfrm>
          <a:prstGeom prst="rect">
            <a:avLst/>
          </a:prstGeom>
          <a:noFill/>
        </p:spPr>
      </p:pic>
      <p:pic>
        <p:nvPicPr>
          <p:cNvPr id="2055" name="Picture 7" descr="C:\Users\днс\Desktop\Новая папка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5327639"/>
            <a:ext cx="1847850" cy="1530361"/>
          </a:xfrm>
          <a:prstGeom prst="rect">
            <a:avLst/>
          </a:prstGeom>
          <a:noFill/>
        </p:spPr>
      </p:pic>
      <p:pic>
        <p:nvPicPr>
          <p:cNvPr id="2056" name="Picture 8" descr="C:\Users\днс\Desktop\Новая папка\downloa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5214950"/>
            <a:ext cx="1847850" cy="1643050"/>
          </a:xfrm>
          <a:prstGeom prst="rect">
            <a:avLst/>
          </a:prstGeom>
          <a:noFill/>
        </p:spPr>
      </p:pic>
      <p:pic>
        <p:nvPicPr>
          <p:cNvPr id="11" name="Содержимое 10" descr="Картинки по запросу &quot;цифра 9 на прозрачном фоне&quot;"/>
          <p:cNvPicPr>
            <a:picLocks noGrp="1"/>
          </p:cNvPicPr>
          <p:nvPr>
            <p:ph idx="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143768" y="3000372"/>
            <a:ext cx="15620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&quot;цифра 9 на прозрачном фоне&quot;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14546" y="5000635"/>
            <a:ext cx="1851660" cy="15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днс\Desktop\download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285728"/>
            <a:ext cx="1533525" cy="263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днс\Desktop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1819275" cy="2514600"/>
          </a:xfrm>
          <a:prstGeom prst="rect">
            <a:avLst/>
          </a:prstGeom>
          <a:noFill/>
        </p:spPr>
      </p:pic>
      <p:pic>
        <p:nvPicPr>
          <p:cNvPr id="6" name="Picture 5" descr="C:\Users\днс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215206" y="4929198"/>
            <a:ext cx="1566867" cy="1727999"/>
          </a:xfrm>
          <a:prstGeom prst="rect">
            <a:avLst/>
          </a:prstGeom>
          <a:noFill/>
        </p:spPr>
      </p:pic>
      <p:pic>
        <p:nvPicPr>
          <p:cNvPr id="7" name="Рисунок 6" descr="Картинки по запросу &quot;цифра 9 на прозрачном фоне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643446"/>
            <a:ext cx="1851660" cy="15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Users\днс\Desktop\Новая папка\downlo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5214950"/>
            <a:ext cx="1847850" cy="1643050"/>
          </a:xfrm>
          <a:prstGeom prst="rect">
            <a:avLst/>
          </a:prstGeom>
          <a:noFill/>
        </p:spPr>
      </p:pic>
      <p:pic>
        <p:nvPicPr>
          <p:cNvPr id="10" name="Picture 6" descr="C:\Users\днс\Desktop\downl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3000372"/>
            <a:ext cx="1847850" cy="1922467"/>
          </a:xfrm>
          <a:prstGeom prst="rect">
            <a:avLst/>
          </a:prstGeom>
          <a:noFill/>
        </p:spPr>
      </p:pic>
      <p:pic>
        <p:nvPicPr>
          <p:cNvPr id="11" name="Содержимое 10" descr="Картинки по запросу &quot;цифра 9 на прозрачном фоне&quot;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3000372"/>
            <a:ext cx="15620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днс\Desktop\pear_PNG3431-170x129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1643050"/>
            <a:ext cx="3286148" cy="2500330"/>
          </a:xfrm>
          <a:prstGeom prst="rect">
            <a:avLst/>
          </a:prstGeom>
          <a:noFill/>
        </p:spPr>
      </p:pic>
      <p:pic>
        <p:nvPicPr>
          <p:cNvPr id="13" name="Picture 7" descr="C:\Users\днс\Desktop\Новая папка\image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5143512"/>
            <a:ext cx="1847850" cy="1500198"/>
          </a:xfrm>
          <a:prstGeom prst="rect">
            <a:avLst/>
          </a:prstGeom>
          <a:noFill/>
        </p:spPr>
      </p:pic>
      <p:pic>
        <p:nvPicPr>
          <p:cNvPr id="12" name="Picture 3" descr="C:\Users\днс\Desktop\download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285728"/>
            <a:ext cx="1533525" cy="263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C:\Users\днс\Desktop\Новая папка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9"/>
            <a:ext cx="1847850" cy="1857388"/>
          </a:xfrm>
          <a:prstGeom prst="rect">
            <a:avLst/>
          </a:prstGeom>
          <a:noFill/>
        </p:spPr>
      </p:pic>
      <p:pic>
        <p:nvPicPr>
          <p:cNvPr id="5" name="Picture 2" descr="C:\Users\днс\Desktop\downloa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1819275" cy="2514600"/>
          </a:xfrm>
          <a:prstGeom prst="rect">
            <a:avLst/>
          </a:prstGeom>
          <a:noFill/>
        </p:spPr>
      </p:pic>
      <p:pic>
        <p:nvPicPr>
          <p:cNvPr id="7" name="Picture 6" descr="C:\Users\днс\Desktop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714884"/>
            <a:ext cx="1847850" cy="1922467"/>
          </a:xfrm>
          <a:prstGeom prst="rect">
            <a:avLst/>
          </a:prstGeom>
          <a:noFill/>
        </p:spPr>
      </p:pic>
      <p:pic>
        <p:nvPicPr>
          <p:cNvPr id="8" name="Picture 8" descr="C:\Users\днс\Desktop\Новая папка\downlo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3143248"/>
            <a:ext cx="1847850" cy="1643050"/>
          </a:xfrm>
          <a:prstGeom prst="rect">
            <a:avLst/>
          </a:prstGeom>
          <a:noFill/>
        </p:spPr>
      </p:pic>
      <p:pic>
        <p:nvPicPr>
          <p:cNvPr id="9" name="Picture 5" descr="C:\Users\днс\Desktop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4929198"/>
            <a:ext cx="1566867" cy="1727999"/>
          </a:xfrm>
          <a:prstGeom prst="rect">
            <a:avLst/>
          </a:prstGeom>
          <a:noFill/>
        </p:spPr>
      </p:pic>
      <p:pic>
        <p:nvPicPr>
          <p:cNvPr id="10" name="Содержимое 10" descr="Картинки по запросу &quot;цифра 9 на прозрачном фоне&quot;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5143488"/>
            <a:ext cx="15620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&quot;цифра 9 на прозрачном фоне&quot;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4500570"/>
            <a:ext cx="1851660" cy="15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днс\Desktop\pear_PNG3442-170x110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77" y="1714487"/>
            <a:ext cx="3214711" cy="2000265"/>
          </a:xfrm>
          <a:prstGeom prst="rect">
            <a:avLst/>
          </a:prstGeom>
          <a:noFill/>
        </p:spPr>
      </p:pic>
      <p:pic>
        <p:nvPicPr>
          <p:cNvPr id="12" name="Picture 3" descr="C:\Users\днс\Desktop\download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285728"/>
            <a:ext cx="1533525" cy="263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1"/>
                </a:solidFill>
              </a:rPr>
              <a:t>МОЛОДЕЦ!!!</a:t>
            </a:r>
            <a:endParaRPr lang="ru-RU" sz="7200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49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 «Посчитай»</vt:lpstr>
      <vt:lpstr>Слайд 2</vt:lpstr>
      <vt:lpstr>Слайд 3</vt:lpstr>
      <vt:lpstr>Слайд 4</vt:lpstr>
      <vt:lpstr>Слайд 5</vt:lpstr>
      <vt:lpstr>МОЛОДЕЦ!!!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«Посчитай»</dc:title>
  <dc:creator>днс</dc:creator>
  <cp:lastModifiedBy>днс</cp:lastModifiedBy>
  <cp:revision>11</cp:revision>
  <dcterms:created xsi:type="dcterms:W3CDTF">2020-03-26T09:13:02Z</dcterms:created>
  <dcterms:modified xsi:type="dcterms:W3CDTF">2020-04-07T04:21:39Z</dcterms:modified>
</cp:coreProperties>
</file>