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5573-8630-46A0-A455-BD565EBC981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3D93A-252E-4DBD-B057-3EAC98D94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5573-8630-46A0-A455-BD565EBC981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3D93A-252E-4DBD-B057-3EAC98D94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5573-8630-46A0-A455-BD565EBC981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3D93A-252E-4DBD-B057-3EAC98D94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5573-8630-46A0-A455-BD565EBC981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3D93A-252E-4DBD-B057-3EAC98D94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5573-8630-46A0-A455-BD565EBC981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3D93A-252E-4DBD-B057-3EAC98D94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5573-8630-46A0-A455-BD565EBC981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3D93A-252E-4DBD-B057-3EAC98D94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5573-8630-46A0-A455-BD565EBC981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3D93A-252E-4DBD-B057-3EAC98D94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5573-8630-46A0-A455-BD565EBC981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3D93A-252E-4DBD-B057-3EAC98D94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5573-8630-46A0-A455-BD565EBC981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3D93A-252E-4DBD-B057-3EAC98D94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5573-8630-46A0-A455-BD565EBC981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3D93A-252E-4DBD-B057-3EAC98D94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5573-8630-46A0-A455-BD565EBC981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3D93A-252E-4DBD-B057-3EAC98D94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25573-8630-46A0-A455-BD565EBC981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13D93A-252E-4DBD-B057-3EAC98D94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Дидактическая игра «Расположи </a:t>
            </a:r>
            <a:r>
              <a:rPr lang="ru-RU" smtClean="0"/>
              <a:t>по полочкам»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Правила игры.</a:t>
            </a:r>
            <a:br>
              <a:rPr lang="ru-RU" sz="3200" dirty="0" smtClean="0"/>
            </a:br>
            <a:r>
              <a:rPr lang="ru-RU" sz="3200" dirty="0" smtClean="0"/>
              <a:t>Ребята , вам нужно расположить иллюстрации с изображением насекомых на вторую полочку, домашних животных на третью, с дикими на четвертую полочку.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днс\Desktop\картинки для игр\downlo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8358246" cy="3929090"/>
          </a:xfrm>
          <a:prstGeom prst="rect">
            <a:avLst/>
          </a:prstGeom>
          <a:noFill/>
        </p:spPr>
      </p:pic>
      <p:pic>
        <p:nvPicPr>
          <p:cNvPr id="1029" name="Picture 5" descr="C:\Users\днс\Desktop\картинки для игр\images (2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5500702"/>
            <a:ext cx="1285884" cy="714380"/>
          </a:xfrm>
          <a:prstGeom prst="rect">
            <a:avLst/>
          </a:prstGeom>
          <a:noFill/>
        </p:spPr>
      </p:pic>
      <p:pic>
        <p:nvPicPr>
          <p:cNvPr id="1030" name="Picture 6" descr="C:\Users\днс\Desktop\картинки для игр\Без названия (1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68" y="4429132"/>
            <a:ext cx="1214446" cy="714380"/>
          </a:xfrm>
          <a:prstGeom prst="rect">
            <a:avLst/>
          </a:prstGeom>
          <a:noFill/>
        </p:spPr>
      </p:pic>
      <p:pic>
        <p:nvPicPr>
          <p:cNvPr id="1033" name="Picture 9" descr="C:\Users\днс\Desktop\картинки\Без названия (10)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9F6"/>
              </a:clrFrom>
              <a:clrTo>
                <a:srgbClr val="FFF9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5643578"/>
            <a:ext cx="1285884" cy="714380"/>
          </a:xfrm>
          <a:prstGeom prst="rect">
            <a:avLst/>
          </a:prstGeom>
          <a:noFill/>
        </p:spPr>
      </p:pic>
      <p:pic>
        <p:nvPicPr>
          <p:cNvPr id="1034" name="Picture 10" descr="C:\Users\днс\Desktop\картинки\Без названия (9)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CFFFD"/>
              </a:clrFrom>
              <a:clrTo>
                <a:srgbClr val="FC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5643578"/>
            <a:ext cx="1357322" cy="714380"/>
          </a:xfrm>
          <a:prstGeom prst="rect">
            <a:avLst/>
          </a:prstGeom>
          <a:noFill/>
        </p:spPr>
      </p:pic>
      <p:pic>
        <p:nvPicPr>
          <p:cNvPr id="1035" name="Picture 11" descr="C:\Users\днс\Desktop\картинки\Без названия (7)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4500570"/>
            <a:ext cx="1285884" cy="714379"/>
          </a:xfrm>
          <a:prstGeom prst="rect">
            <a:avLst/>
          </a:prstGeom>
          <a:noFill/>
        </p:spPr>
      </p:pic>
      <p:pic>
        <p:nvPicPr>
          <p:cNvPr id="5" name="Picture 3" descr="C:\Users\днс\Desktop\download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DFDFF"/>
              </a:clrFrom>
              <a:clrTo>
                <a:srgbClr val="FDF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4429132"/>
            <a:ext cx="1357323" cy="714379"/>
          </a:xfrm>
          <a:prstGeom prst="rect">
            <a:avLst/>
          </a:prstGeom>
          <a:noFill/>
        </p:spPr>
      </p:pic>
      <p:pic>
        <p:nvPicPr>
          <p:cNvPr id="10" name="Picture 8" descr="C:\Users\днс\Desktop\images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4429132"/>
            <a:ext cx="1143008" cy="785818"/>
          </a:xfrm>
          <a:prstGeom prst="rect">
            <a:avLst/>
          </a:prstGeom>
          <a:noFill/>
        </p:spPr>
      </p:pic>
      <p:pic>
        <p:nvPicPr>
          <p:cNvPr id="1041" name="Picture 17" descr="C:\Users\днс\Desktop\images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5643578"/>
            <a:ext cx="1571636" cy="714380"/>
          </a:xfrm>
          <a:prstGeom prst="rect">
            <a:avLst/>
          </a:prstGeom>
          <a:noFill/>
        </p:spPr>
      </p:pic>
      <p:pic>
        <p:nvPicPr>
          <p:cNvPr id="1043" name="Picture 19" descr="C:\Users\днс\Desktop\images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7" y="4572008"/>
            <a:ext cx="1357323" cy="1071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07031E-6 L -0.44097 -0.671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" y="-3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5.64292E-7 L 0.36233 -0.6683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" y="-3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92414E-6 L 0.27587 -0.4808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" y="-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65 -0.00902 L 0.01476 -0.3341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-1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25 0.03145 L -0.27361 -0.5004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" y="-2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-0.02197 L 0.00104 -0.35499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1041 L 0.15486 -0.21323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-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763 L -0.19028 -0.37465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" y="-1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6.93802E-7 L 0.13386 -0.2622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-1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6600" dirty="0" smtClean="0"/>
          </a:p>
          <a:p>
            <a:pPr algn="ctr">
              <a:buNone/>
            </a:pPr>
            <a:r>
              <a:rPr lang="ru-RU" sz="6600" dirty="0" smtClean="0"/>
              <a:t>Ура!!! Ты молодец!!!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15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Дидактическая игра «Расположи по полочкам»</vt:lpstr>
      <vt:lpstr>Правила игры. Ребята , вам нужно расположить иллюстрации с изображением насекомых на вторую полочку, домашних животных на третью, с дикими на четвертую полочку.</vt:lpstr>
      <vt:lpstr>Слайд 3</vt:lpstr>
      <vt:lpstr>Слайд 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днс</dc:creator>
  <cp:lastModifiedBy>днс</cp:lastModifiedBy>
  <cp:revision>14</cp:revision>
  <dcterms:created xsi:type="dcterms:W3CDTF">2020-03-24T08:00:10Z</dcterms:created>
  <dcterms:modified xsi:type="dcterms:W3CDTF">2020-04-07T07:57:30Z</dcterms:modified>
</cp:coreProperties>
</file>