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Default ContentType="application/x-fontdata" Extension="fntdata"/>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2"/>
  </p:notesMasterIdLst>
  <p:sldIdLst>
    <p:sldId id="256" r:id="rId2"/>
    <p:sldId id="273" r:id="rId3"/>
    <p:sldId id="274" r:id="rId4"/>
    <p:sldId id="275" r:id="rId5"/>
    <p:sldId id="276" r:id="rId6"/>
    <p:sldId id="277" r:id="rId7"/>
    <p:sldId id="278" r:id="rId8"/>
    <p:sldId id="279" r:id="rId9"/>
    <p:sldId id="280" r:id="rId10"/>
    <p:sldId id="281" r:id="rId11"/>
    <p:sldId id="282" r:id="rId12"/>
    <p:sldId id="283" r:id="rId13"/>
    <p:sldId id="284" r:id="rId14"/>
    <p:sldId id="285" r:id="rId15"/>
    <p:sldId id="286" r:id="rId16"/>
    <p:sldId id="287" r:id="rId17"/>
    <p:sldId id="288" r:id="rId18"/>
    <p:sldId id="291" r:id="rId19"/>
    <p:sldId id="292" r:id="rId20"/>
    <p:sldId id="293" r:id="rId21"/>
  </p:sldIdLst>
  <p:sldSz cx="9144000" cy="5143500" type="screen16x9"/>
  <p:notesSz cx="6858000" cy="9144000"/>
  <p:embeddedFontLst>
    <p:embeddedFont>
      <p:font typeface="Economica" panose="020B0604020202020204" charset="0"/>
      <p:regular r:id="rId23"/>
      <p:bold r:id="rId24"/>
      <p:italic r:id="rId25"/>
      <p:boldItalic r:id="rId26"/>
    </p:embeddedFont>
    <p:embeddedFont>
      <p:font typeface="Open Sans" panose="020B0604020202020204" charset="0"/>
      <p:regular r:id="rId27"/>
      <p:bold r:id="rId28"/>
      <p:italic r:id="rId29"/>
      <p:boldItalic r:id="rId30"/>
    </p:embeddedFont>
    <p:embeddedFont>
      <p:font typeface="Comfortaa" panose="020B0604020202020204" charset="0"/>
      <p:regular r:id="rId31"/>
      <p:bold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640" y="4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30438106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79853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7e265ee65d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7e265ee65d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93719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7e265ee65d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7e265ee65d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01995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7e265ee65d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7e265ee65d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14689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7e265ee65d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7e265ee65d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51488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7e265ee65d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7e265ee65d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07225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7e265ee65d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7e265ee65d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58553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7e265ee65d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7e265ee65d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97187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7e265ee65d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7e265ee65d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8684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7e265ee65d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7e265ee65d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02308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7e265ee65d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7e265ee65d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78179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7e2917b3cd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7e2917b3cd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32488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7e2917b3cd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7e2917b3cd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8763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7e2917b3cd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7e2917b3c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7956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e265ee65d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7e265ee65d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0198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7e265ee65d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7e265ee65d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6643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7e265ee65d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7e265ee65d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2450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7e265ee65d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7e265ee65d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34426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7e265ee65d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7e265ee65d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666220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7e265ee65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7e265ee65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9961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2744013" y="756700"/>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1" name="Google Shape;11;p2"/>
          <p:cNvSpPr/>
          <p:nvPr/>
        </p:nvSpPr>
        <p:spPr>
          <a:xfrm rot="10800000">
            <a:off x="5318350" y="32667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2" name="Google Shape;12;p2"/>
          <p:cNvSpPr txBox="1">
            <a:spLocks noGrp="1"/>
          </p:cNvSpPr>
          <p:nvPr>
            <p:ph type="ctrTitle"/>
          </p:nvPr>
        </p:nvSpPr>
        <p:spPr>
          <a:xfrm>
            <a:off x="3044700" y="1444255"/>
            <a:ext cx="3054600" cy="15372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3" name="Google Shape;13;p2"/>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1"/>
          <p:cNvSpPr txBox="1">
            <a:spLocks noGrp="1"/>
          </p:cNvSpPr>
          <p:nvPr>
            <p:ph type="title" hasCustomPrompt="1"/>
          </p:nvPr>
        </p:nvSpPr>
        <p:spPr>
          <a:xfrm>
            <a:off x="311700" y="957125"/>
            <a:ext cx="8520600" cy="2128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a:spLocks noGrp="1"/>
          </p:cNvSpPr>
          <p:nvPr>
            <p:ph type="body" idx="1"/>
          </p:nvPr>
        </p:nvSpPr>
        <p:spPr>
          <a:xfrm>
            <a:off x="311700" y="3162000"/>
            <a:ext cx="8520600" cy="10716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5" name="Google Shape;55;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p:nvPr/>
        </p:nvSpPr>
        <p:spPr>
          <a:xfrm flipH="1">
            <a:off x="7595938" y="4602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7" name="Google Shape;17;p3"/>
          <p:cNvSpPr/>
          <p:nvPr/>
        </p:nvSpPr>
        <p:spPr>
          <a:xfrm rot="10800000" flipH="1">
            <a:off x="466425" y="35583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8" name="Google Shape;18;p3"/>
          <p:cNvSpPr txBox="1">
            <a:spLocks noGrp="1"/>
          </p:cNvSpPr>
          <p:nvPr>
            <p:ph type="title"/>
          </p:nvPr>
        </p:nvSpPr>
        <p:spPr>
          <a:xfrm>
            <a:off x="773700" y="1806450"/>
            <a:ext cx="7596600" cy="1530600"/>
          </a:xfrm>
          <a:prstGeom prst="rect">
            <a:avLst/>
          </a:prstGeom>
        </p:spPr>
        <p:txBody>
          <a:bodyPr spcFirstLastPara="1" wrap="square" lIns="91425" tIns="91425" rIns="91425" bIns="91425" anchor="ctr" anchorCtr="0">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3" name="Google Shape;23;p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7" name="Google Shape;27;p5"/>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5"/>
          <p:cNvSpPr txBox="1">
            <a:spLocks noGrp="1"/>
          </p:cNvSpPr>
          <p:nvPr>
            <p:ph type="body" idx="2"/>
          </p:nvPr>
        </p:nvSpPr>
        <p:spPr>
          <a:xfrm>
            <a:off x="4832400" y="1225225"/>
            <a:ext cx="3999900" cy="3354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32" name="Google Shape;32;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35" name="Google Shape;35;p7"/>
          <p:cNvSpPr txBox="1">
            <a:spLocks noGrp="1"/>
          </p:cNvSpPr>
          <p:nvPr>
            <p:ph type="body" idx="1"/>
          </p:nvPr>
        </p:nvSpPr>
        <p:spPr>
          <a:xfrm>
            <a:off x="311700" y="1399400"/>
            <a:ext cx="2808000" cy="27849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6" name="Google Shape;36;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8"/>
          <p:cNvSpPr txBox="1">
            <a:spLocks noGrp="1"/>
          </p:cNvSpPr>
          <p:nvPr>
            <p:ph type="title"/>
          </p:nvPr>
        </p:nvSpPr>
        <p:spPr>
          <a:xfrm>
            <a:off x="490250" y="450150"/>
            <a:ext cx="5878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0" name="Google Shape;4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3" name="Google Shape;43;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4" name="Google Shape;44;p9"/>
          <p:cNvSpPr txBox="1">
            <a:spLocks noGrp="1"/>
          </p:cNvSpPr>
          <p:nvPr>
            <p:ph type="title"/>
          </p:nvPr>
        </p:nvSpPr>
        <p:spPr>
          <a:xfrm>
            <a:off x="265500" y="929275"/>
            <a:ext cx="4045200" cy="17862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a:endParaRPr/>
          </a:p>
        </p:txBody>
      </p:sp>
      <p:sp>
        <p:nvSpPr>
          <p:cNvPr id="45" name="Google Shape;45;p9"/>
          <p:cNvSpPr txBox="1">
            <a:spLocks noGrp="1"/>
          </p:cNvSpPr>
          <p:nvPr>
            <p:ph type="subTitle" idx="1"/>
          </p:nvPr>
        </p:nvSpPr>
        <p:spPr>
          <a:xfrm>
            <a:off x="265500" y="2769001"/>
            <a:ext cx="4045200" cy="1574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a:endParaRPr/>
          </a:p>
        </p:txBody>
      </p:sp>
      <p:sp>
        <p:nvSpPr>
          <p:cNvPr id="46" name="Google Shape;46;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7" name="Google Shape;47;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319500" y="4218925"/>
            <a:ext cx="5998800" cy="598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a:endParaRPr/>
          </a:p>
        </p:txBody>
      </p:sp>
      <p:sp>
        <p:nvSpPr>
          <p:cNvPr id="50" name="Google Shape;50;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transition>
    <p:wipe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lux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15925"/>
            <a:ext cx="8520600" cy="8313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a:endParaRPr/>
          </a:p>
        </p:txBody>
      </p:sp>
      <p:sp>
        <p:nvSpPr>
          <p:cNvPr id="7" name="Google Shape;7;p1"/>
          <p:cNvSpPr txBox="1">
            <a:spLocks noGrp="1"/>
          </p:cNvSpPr>
          <p:nvPr>
            <p:ph type="body" idx="1"/>
          </p:nvPr>
        </p:nvSpPr>
        <p:spPr>
          <a:xfrm>
            <a:off x="311700" y="1225225"/>
            <a:ext cx="8520600" cy="33540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p:wipe dir="u"/>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media/image7.jpeg" Type="http://schemas.openxmlformats.org/officeDocument/2006/relationships/image"/><Relationship Id="rId2" Target="../notesSlides/notesSlide10.xml" Type="http://schemas.openxmlformats.org/officeDocument/2006/relationships/notesSlide"/><Relationship Id="rId1" Target="../slideLayouts/slideLayout3.xml" Type="http://schemas.openxmlformats.org/officeDocument/2006/relationships/slideLayout"/></Relationships>
</file>

<file path=ppt/slides/_rels/slide11.xml.rels><?xml version="1.0" encoding="UTF-8" standalone="yes" ?><Relationships xmlns="http://schemas.openxmlformats.org/package/2006/relationships"><Relationship Id="rId3" Target="../media/image8.jpeg" Type="http://schemas.openxmlformats.org/officeDocument/2006/relationships/image"/><Relationship Id="rId2" Target="../notesSlides/notesSlide11.xml" Type="http://schemas.openxmlformats.org/officeDocument/2006/relationships/notesSlide"/><Relationship Id="rId1" Target="../slideLayouts/slideLayout3.xml" Type="http://schemas.openxmlformats.org/officeDocument/2006/relationships/slideLayout"/></Relationships>
</file>

<file path=ppt/slides/_rels/slide12.xml.rels><?xml version="1.0" encoding="UTF-8" standalone="yes" ?><Relationships xmlns="http://schemas.openxmlformats.org/package/2006/relationships"><Relationship Id="rId3" Target="../media/image9.jpeg" Type="http://schemas.openxmlformats.org/officeDocument/2006/relationships/image"/><Relationship Id="rId2" Target="../notesSlides/notesSlide12.xml" Type="http://schemas.openxmlformats.org/officeDocument/2006/relationships/notesSlide"/><Relationship Id="rId1" Target="../slideLayouts/slideLayout3.xml" Type="http://schemas.openxmlformats.org/officeDocument/2006/relationships/slideLayout"/></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arget="../media/image11.jpeg" Type="http://schemas.openxmlformats.org/officeDocument/2006/relationships/image"/><Relationship Id="rId2" Target="../notesSlides/notesSlide14.xml" Type="http://schemas.openxmlformats.org/officeDocument/2006/relationships/notesSlide"/><Relationship Id="rId1" Target="../slideLayouts/slideLayout3.xml" Type="http://schemas.openxmlformats.org/officeDocument/2006/relationships/slideLayout"/></Relationships>
</file>

<file path=ppt/slides/_rels/slide15.xml.rels><?xml version="1.0" encoding="UTF-8" standalone="yes" ?><Relationships xmlns="http://schemas.openxmlformats.org/package/2006/relationships"><Relationship Id="rId3" Target="../media/image12.jpeg" Type="http://schemas.openxmlformats.org/officeDocument/2006/relationships/image"/><Relationship Id="rId2" Target="../notesSlides/notesSlide15.xml" Type="http://schemas.openxmlformats.org/officeDocument/2006/relationships/notesSlide"/><Relationship Id="rId1" Target="../slideLayouts/slideLayout3.xml" Type="http://schemas.openxmlformats.org/officeDocument/2006/relationships/slideLayout"/></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arget="../media/image14.jpeg" Type="http://schemas.openxmlformats.org/officeDocument/2006/relationships/image"/><Relationship Id="rId2" Target="../notesSlides/notesSlide17.xml" Type="http://schemas.openxmlformats.org/officeDocument/2006/relationships/notesSlide"/><Relationship Id="rId1" Target="../slideLayouts/slideLayout3.xml" Type="http://schemas.openxmlformats.org/officeDocument/2006/relationships/slideLayout"/></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arget="../media/image1.jpeg" Type="http://schemas.openxmlformats.org/officeDocument/2006/relationships/image"/><Relationship Id="rId2" Target="../notesSlides/notesSlide4.xml" Type="http://schemas.openxmlformats.org/officeDocument/2006/relationships/notesSlide"/><Relationship Id="rId1" Target="../slideLayouts/slideLayout3.xml" Type="http://schemas.openxmlformats.org/officeDocument/2006/relationships/slideLayout"/></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arget="../media/image3.jpeg" Type="http://schemas.openxmlformats.org/officeDocument/2006/relationships/image"/><Relationship Id="rId2" Target="../notesSlides/notesSlide6.xml" Type="http://schemas.openxmlformats.org/officeDocument/2006/relationships/notesSlide"/><Relationship Id="rId1" Target="../slideLayouts/slideLayout3.xml" Type="http://schemas.openxmlformats.org/officeDocument/2006/relationships/slideLayout"/></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arget="../media/image6.jpeg" Type="http://schemas.openxmlformats.org/officeDocument/2006/relationships/image"/><Relationship Id="rId2" Target="../notesSlides/notesSlide9.xml" Type="http://schemas.openxmlformats.org/officeDocument/2006/relationships/notesSlide"/><Relationship Id="rId1" Target="../slideLayouts/slideLayout3.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a:spLocks noGrp="1"/>
          </p:cNvSpPr>
          <p:nvPr>
            <p:ph type="ctrTitle"/>
          </p:nvPr>
        </p:nvSpPr>
        <p:spPr>
          <a:xfrm>
            <a:off x="2418450" y="1444250"/>
            <a:ext cx="4307100" cy="1537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ru" sz="4800" b="1" dirty="0">
                <a:solidFill>
                  <a:srgbClr val="660000"/>
                </a:solidFill>
                <a:latin typeface="Comfortaa"/>
                <a:ea typeface="Comfortaa"/>
                <a:cs typeface="Comfortaa"/>
                <a:sym typeface="Comfortaa"/>
              </a:rPr>
              <a:t>die Schule</a:t>
            </a:r>
            <a:endParaRPr sz="4800" b="1" dirty="0">
              <a:solidFill>
                <a:srgbClr val="660000"/>
              </a:solidFill>
              <a:latin typeface="Comfortaa"/>
              <a:ea typeface="Comfortaa"/>
              <a:cs typeface="Comfortaa"/>
              <a:sym typeface="Comfortaa"/>
            </a:endParaRPr>
          </a:p>
        </p:txBody>
      </p:sp>
      <p:sp>
        <p:nvSpPr>
          <p:cNvPr id="63" name="Google Shape;63;p13"/>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sz="3000" dirty="0">
              <a:latin typeface="Comfortaa"/>
              <a:ea typeface="Comfortaa"/>
              <a:cs typeface="Comfortaa"/>
              <a:sym typeface="Comfortaa"/>
            </a:endParaRPr>
          </a:p>
        </p:txBody>
      </p:sp>
    </p:spTree>
  </p:cSld>
  <p:clrMapOvr>
    <a:masterClrMapping/>
  </p:clrMapOvr>
  <p:transition>
    <p:wipe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8"/>
          <p:cNvSpPr txBox="1">
            <a:spLocks noGrp="1"/>
          </p:cNvSpPr>
          <p:nvPr>
            <p:ph type="body" idx="1"/>
          </p:nvPr>
        </p:nvSpPr>
        <p:spPr>
          <a:xfrm>
            <a:off x="311700" y="4203050"/>
            <a:ext cx="8520600" cy="684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Chemie</a:t>
            </a:r>
            <a:endParaRPr sz="3600" b="1">
              <a:latin typeface="Comfortaa"/>
              <a:ea typeface="Comfortaa"/>
              <a:cs typeface="Comfortaa"/>
              <a:sym typeface="Comfortaa"/>
            </a:endParaRPr>
          </a:p>
        </p:txBody>
      </p:sp>
      <p:pic>
        <p:nvPicPr>
          <p:cNvPr id="222" name="Google Shape;222;p38"/>
          <p:cNvPicPr preferRelativeResize="0"/>
          <p:nvPr/>
        </p:nvPicPr>
        <p:blipFill>
          <a:blip r:embed="rId3">
            <a:alphaModFix/>
          </a:blip>
          <a:stretch>
            <a:fillRect/>
          </a:stretch>
        </p:blipFill>
        <p:spPr>
          <a:xfrm>
            <a:off x="2043475" y="238875"/>
            <a:ext cx="5192700" cy="3894525"/>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1"/>
                                        </p:tgtEl>
                                        <p:attrNameLst>
                                          <p:attrName>style.visibility</p:attrName>
                                        </p:attrNameLst>
                                      </p:cBhvr>
                                      <p:to>
                                        <p:strVal val="visible"/>
                                      </p:to>
                                    </p:set>
                                    <p:animEffect transition="in" filter="fade">
                                      <p:cBhvr>
                                        <p:cTn id="7" dur="10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39"/>
          <p:cNvSpPr txBox="1">
            <a:spLocks noGrp="1"/>
          </p:cNvSpPr>
          <p:nvPr>
            <p:ph type="body" idx="1"/>
          </p:nvPr>
        </p:nvSpPr>
        <p:spPr>
          <a:xfrm>
            <a:off x="311700" y="4186350"/>
            <a:ext cx="8520600" cy="7713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Sport</a:t>
            </a:r>
            <a:endParaRPr sz="3600" b="1">
              <a:latin typeface="Comfortaa"/>
              <a:ea typeface="Comfortaa"/>
              <a:cs typeface="Comfortaa"/>
              <a:sym typeface="Comfortaa"/>
            </a:endParaRPr>
          </a:p>
        </p:txBody>
      </p:sp>
      <p:pic>
        <p:nvPicPr>
          <p:cNvPr id="228" name="Google Shape;228;p39"/>
          <p:cNvPicPr preferRelativeResize="0"/>
          <p:nvPr/>
        </p:nvPicPr>
        <p:blipFill>
          <a:blip r:embed="rId3">
            <a:alphaModFix/>
          </a:blip>
          <a:stretch>
            <a:fillRect/>
          </a:stretch>
        </p:blipFill>
        <p:spPr>
          <a:xfrm>
            <a:off x="1191012" y="223050"/>
            <a:ext cx="6761974" cy="3814149"/>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7"/>
                                        </p:tgtEl>
                                        <p:attrNameLst>
                                          <p:attrName>style.visibility</p:attrName>
                                        </p:attrNameLst>
                                      </p:cBhvr>
                                      <p:to>
                                        <p:strVal val="visible"/>
                                      </p:to>
                                    </p:set>
                                    <p:animEffect transition="in" filter="fade">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0"/>
          <p:cNvSpPr txBox="1">
            <a:spLocks noGrp="1"/>
          </p:cNvSpPr>
          <p:nvPr>
            <p:ph type="body" idx="1"/>
          </p:nvPr>
        </p:nvSpPr>
        <p:spPr>
          <a:xfrm>
            <a:off x="311700" y="4055350"/>
            <a:ext cx="8520600" cy="832800"/>
          </a:xfrm>
          <a:prstGeom prst="rect">
            <a:avLst/>
          </a:prstGeom>
          <a:solidFill>
            <a:srgbClr val="FFFFFF"/>
          </a:solidFill>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highlight>
                  <a:srgbClr val="FFFFFF"/>
                </a:highlight>
                <a:latin typeface="Comfortaa"/>
                <a:ea typeface="Comfortaa"/>
                <a:cs typeface="Comfortaa"/>
                <a:sym typeface="Comfortaa"/>
              </a:rPr>
              <a:t>Erdkunde</a:t>
            </a:r>
            <a:endParaRPr sz="3600" b="1">
              <a:highlight>
                <a:srgbClr val="FFFFFF"/>
              </a:highlight>
              <a:latin typeface="Comfortaa"/>
              <a:ea typeface="Comfortaa"/>
              <a:cs typeface="Comfortaa"/>
              <a:sym typeface="Comfortaa"/>
            </a:endParaRPr>
          </a:p>
        </p:txBody>
      </p:sp>
      <p:pic>
        <p:nvPicPr>
          <p:cNvPr id="234" name="Google Shape;234;p40"/>
          <p:cNvPicPr preferRelativeResize="0"/>
          <p:nvPr/>
        </p:nvPicPr>
        <p:blipFill>
          <a:blip r:embed="rId3">
            <a:alphaModFix/>
          </a:blip>
          <a:stretch>
            <a:fillRect/>
          </a:stretch>
        </p:blipFill>
        <p:spPr>
          <a:xfrm>
            <a:off x="2405001" y="-104500"/>
            <a:ext cx="4159850" cy="4159850"/>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3"/>
                                        </p:tgtEl>
                                        <p:attrNameLst>
                                          <p:attrName>style.visibility</p:attrName>
                                        </p:attrNameLst>
                                      </p:cBhvr>
                                      <p:to>
                                        <p:strVal val="visible"/>
                                      </p:to>
                                    </p:set>
                                    <p:animEffect transition="in" filter="fade">
                                      <p:cBhvr>
                                        <p:cTn id="7" dur="10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1"/>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a:p>
        </p:txBody>
      </p:sp>
      <p:sp>
        <p:nvSpPr>
          <p:cNvPr id="240" name="Google Shape;240;p41"/>
          <p:cNvSpPr txBox="1">
            <a:spLocks noGrp="1"/>
          </p:cNvSpPr>
          <p:nvPr>
            <p:ph type="body" idx="1"/>
          </p:nvPr>
        </p:nvSpPr>
        <p:spPr>
          <a:xfrm>
            <a:off x="311700" y="4045350"/>
            <a:ext cx="8520600" cy="8313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Ethik</a:t>
            </a:r>
            <a:endParaRPr sz="3600" b="1">
              <a:latin typeface="Comfortaa"/>
              <a:ea typeface="Comfortaa"/>
              <a:cs typeface="Comfortaa"/>
              <a:sym typeface="Comfortaa"/>
            </a:endParaRPr>
          </a:p>
        </p:txBody>
      </p:sp>
      <p:pic>
        <p:nvPicPr>
          <p:cNvPr id="241" name="Google Shape;241;p41"/>
          <p:cNvPicPr preferRelativeResize="0"/>
          <p:nvPr/>
        </p:nvPicPr>
        <p:blipFill>
          <a:blip r:embed="rId3">
            <a:alphaModFix/>
          </a:blip>
          <a:stretch>
            <a:fillRect/>
          </a:stretch>
        </p:blipFill>
        <p:spPr>
          <a:xfrm>
            <a:off x="2123450" y="315925"/>
            <a:ext cx="4897099" cy="3672824"/>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0"/>
                                        </p:tgtEl>
                                        <p:attrNameLst>
                                          <p:attrName>style.visibility</p:attrName>
                                        </p:attrNameLst>
                                      </p:cBhvr>
                                      <p:to>
                                        <p:strVal val="visible"/>
                                      </p:to>
                                    </p:set>
                                    <p:animEffect transition="in" filter="fade">
                                      <p:cBhvr>
                                        <p:cTn id="7" dur="1000"/>
                                        <p:tgtEl>
                                          <p:spTgt spid="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2"/>
          <p:cNvSpPr txBox="1">
            <a:spLocks noGrp="1"/>
          </p:cNvSpPr>
          <p:nvPr>
            <p:ph type="body" idx="1"/>
          </p:nvPr>
        </p:nvSpPr>
        <p:spPr>
          <a:xfrm>
            <a:off x="311725" y="4121775"/>
            <a:ext cx="8520600" cy="8361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Sozialwissenschaft</a:t>
            </a:r>
            <a:endParaRPr sz="3600" b="1">
              <a:latin typeface="Comfortaa"/>
              <a:ea typeface="Comfortaa"/>
              <a:cs typeface="Comfortaa"/>
              <a:sym typeface="Comfortaa"/>
            </a:endParaRPr>
          </a:p>
        </p:txBody>
      </p:sp>
      <p:pic>
        <p:nvPicPr>
          <p:cNvPr id="247" name="Google Shape;247;p42"/>
          <p:cNvPicPr preferRelativeResize="0"/>
          <p:nvPr/>
        </p:nvPicPr>
        <p:blipFill>
          <a:blip r:embed="rId3">
            <a:alphaModFix/>
          </a:blip>
          <a:stretch>
            <a:fillRect/>
          </a:stretch>
        </p:blipFill>
        <p:spPr>
          <a:xfrm>
            <a:off x="1709940" y="135575"/>
            <a:ext cx="5724159" cy="3921051"/>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6"/>
                                        </p:tgtEl>
                                        <p:attrNameLst>
                                          <p:attrName>style.visibility</p:attrName>
                                        </p:attrNameLst>
                                      </p:cBhvr>
                                      <p:to>
                                        <p:strVal val="visible"/>
                                      </p:to>
                                    </p:set>
                                    <p:animEffect transition="in" filter="fade">
                                      <p:cBhvr>
                                        <p:cTn id="7" dur="1000"/>
                                        <p:tgtEl>
                                          <p:spTgt spid="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3"/>
          <p:cNvSpPr txBox="1">
            <a:spLocks noGrp="1"/>
          </p:cNvSpPr>
          <p:nvPr>
            <p:ph type="body" idx="1"/>
          </p:nvPr>
        </p:nvSpPr>
        <p:spPr>
          <a:xfrm>
            <a:off x="311700" y="4063725"/>
            <a:ext cx="8520600" cy="8823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Literatur</a:t>
            </a:r>
            <a:endParaRPr sz="3600" b="1">
              <a:latin typeface="Comfortaa"/>
              <a:ea typeface="Comfortaa"/>
              <a:cs typeface="Comfortaa"/>
              <a:sym typeface="Comfortaa"/>
            </a:endParaRPr>
          </a:p>
        </p:txBody>
      </p:sp>
      <p:pic>
        <p:nvPicPr>
          <p:cNvPr id="253" name="Google Shape;253;p43"/>
          <p:cNvPicPr preferRelativeResize="0"/>
          <p:nvPr/>
        </p:nvPicPr>
        <p:blipFill>
          <a:blip r:embed="rId3">
            <a:alphaModFix/>
          </a:blip>
          <a:stretch>
            <a:fillRect/>
          </a:stretch>
        </p:blipFill>
        <p:spPr>
          <a:xfrm>
            <a:off x="1706412" y="343175"/>
            <a:ext cx="5731174" cy="3616575"/>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2"/>
                                        </p:tgtEl>
                                        <p:attrNameLst>
                                          <p:attrName>style.visibility</p:attrName>
                                        </p:attrNameLst>
                                      </p:cBhvr>
                                      <p:to>
                                        <p:strVal val="visible"/>
                                      </p:to>
                                    </p:set>
                                    <p:animEffect transition="in" filter="fade">
                                      <p:cBhvr>
                                        <p:cTn id="7" dur="10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4"/>
          <p:cNvSpPr txBox="1">
            <a:spLocks noGrp="1"/>
          </p:cNvSpPr>
          <p:nvPr>
            <p:ph type="title"/>
          </p:nvPr>
        </p:nvSpPr>
        <p:spPr>
          <a:xfrm>
            <a:off x="311700" y="4181700"/>
            <a:ext cx="8520600" cy="742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ru" sz="3600">
                <a:latin typeface="Comfortaa"/>
                <a:ea typeface="Comfortaa"/>
                <a:cs typeface="Comfortaa"/>
                <a:sym typeface="Comfortaa"/>
              </a:rPr>
              <a:t>Informatik</a:t>
            </a:r>
            <a:endParaRPr sz="3600">
              <a:latin typeface="Comfortaa"/>
              <a:ea typeface="Comfortaa"/>
              <a:cs typeface="Comfortaa"/>
              <a:sym typeface="Comfortaa"/>
            </a:endParaRPr>
          </a:p>
        </p:txBody>
      </p:sp>
      <p:pic>
        <p:nvPicPr>
          <p:cNvPr id="259" name="Google Shape;259;p44"/>
          <p:cNvPicPr preferRelativeResize="0"/>
          <p:nvPr/>
        </p:nvPicPr>
        <p:blipFill>
          <a:blip r:embed="rId3">
            <a:alphaModFix/>
          </a:blip>
          <a:stretch>
            <a:fillRect/>
          </a:stretch>
        </p:blipFill>
        <p:spPr>
          <a:xfrm>
            <a:off x="2527925" y="277850"/>
            <a:ext cx="4088146" cy="3847001"/>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8"/>
                                        </p:tgtEl>
                                        <p:attrNameLst>
                                          <p:attrName>style.visibility</p:attrName>
                                        </p:attrNameLst>
                                      </p:cBhvr>
                                      <p:to>
                                        <p:strVal val="visible"/>
                                      </p:to>
                                    </p:set>
                                    <p:animEffect transition="in" filter="fade">
                                      <p:cBhvr>
                                        <p:cTn id="7" dur="1000"/>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5"/>
          <p:cNvSpPr txBox="1">
            <a:spLocks noGrp="1"/>
          </p:cNvSpPr>
          <p:nvPr>
            <p:ph type="title"/>
          </p:nvPr>
        </p:nvSpPr>
        <p:spPr>
          <a:xfrm>
            <a:off x="311700" y="4150350"/>
            <a:ext cx="8520600" cy="836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ru" sz="3600">
                <a:latin typeface="Comfortaa"/>
                <a:ea typeface="Comfortaa"/>
                <a:cs typeface="Comfortaa"/>
                <a:sym typeface="Comfortaa"/>
              </a:rPr>
              <a:t>Lebenssicherheitslehre</a:t>
            </a:r>
            <a:endParaRPr sz="3600">
              <a:latin typeface="Comfortaa"/>
              <a:ea typeface="Comfortaa"/>
              <a:cs typeface="Comfortaa"/>
              <a:sym typeface="Comfortaa"/>
            </a:endParaRPr>
          </a:p>
        </p:txBody>
      </p:sp>
      <p:pic>
        <p:nvPicPr>
          <p:cNvPr id="265" name="Google Shape;265;p45"/>
          <p:cNvPicPr preferRelativeResize="0"/>
          <p:nvPr/>
        </p:nvPicPr>
        <p:blipFill>
          <a:blip r:embed="rId3">
            <a:alphaModFix/>
          </a:blip>
          <a:stretch>
            <a:fillRect/>
          </a:stretch>
        </p:blipFill>
        <p:spPr>
          <a:xfrm>
            <a:off x="2613150" y="193225"/>
            <a:ext cx="3917725" cy="3909900"/>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4"/>
                                        </p:tgtEl>
                                        <p:attrNameLst>
                                          <p:attrName>style.visibility</p:attrName>
                                        </p:attrNameLst>
                                      </p:cBhvr>
                                      <p:to>
                                        <p:strVal val="visible"/>
                                      </p:to>
                                    </p:set>
                                    <p:animEffect transition="in" filter="fade">
                                      <p:cBhvr>
                                        <p:cTn id="7" dur="1000"/>
                                        <p:tgtEl>
                                          <p:spTgt spid="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48"/>
          <p:cNvSpPr txBox="1">
            <a:spLocks noGrp="1"/>
          </p:cNvSpPr>
          <p:nvPr>
            <p:ph type="body" idx="1"/>
          </p:nvPr>
        </p:nvSpPr>
        <p:spPr>
          <a:xfrm>
            <a:off x="405700" y="275325"/>
            <a:ext cx="4039500" cy="439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3000" b="1">
              <a:latin typeface="Comfortaa"/>
              <a:ea typeface="Comfortaa"/>
              <a:cs typeface="Comfortaa"/>
              <a:sym typeface="Comfortaa"/>
            </a:endParaRPr>
          </a:p>
          <a:p>
            <a:pPr marL="0" lvl="0" indent="0" algn="l" rtl="0">
              <a:spcBef>
                <a:spcPts val="1600"/>
              </a:spcBef>
              <a:spcAft>
                <a:spcPts val="0"/>
              </a:spcAft>
              <a:buNone/>
            </a:pPr>
            <a:endParaRPr sz="3000" b="1">
              <a:latin typeface="Comfortaa"/>
              <a:ea typeface="Comfortaa"/>
              <a:cs typeface="Comfortaa"/>
              <a:sym typeface="Comfortaa"/>
            </a:endParaRPr>
          </a:p>
          <a:p>
            <a:pPr marL="0" lvl="0" indent="0" algn="l" rtl="0">
              <a:spcBef>
                <a:spcPts val="1600"/>
              </a:spcBef>
              <a:spcAft>
                <a:spcPts val="0"/>
              </a:spcAft>
              <a:buNone/>
            </a:pPr>
            <a:r>
              <a:rPr lang="ru" sz="3000" b="1">
                <a:latin typeface="Comfortaa"/>
                <a:ea typeface="Comfortaa"/>
                <a:cs typeface="Comfortaa"/>
                <a:sym typeface="Comfortaa"/>
              </a:rPr>
              <a:t>*Magst du…?</a:t>
            </a:r>
            <a:endParaRPr sz="3000" b="1">
              <a:latin typeface="Comfortaa"/>
              <a:ea typeface="Comfortaa"/>
              <a:cs typeface="Comfortaa"/>
              <a:sym typeface="Comfortaa"/>
            </a:endParaRPr>
          </a:p>
          <a:p>
            <a:pPr marL="0" lvl="0" indent="0" algn="l" rtl="0">
              <a:spcBef>
                <a:spcPts val="1600"/>
              </a:spcBef>
              <a:spcAft>
                <a:spcPts val="1600"/>
              </a:spcAft>
              <a:buNone/>
            </a:pPr>
            <a:endParaRPr/>
          </a:p>
        </p:txBody>
      </p:sp>
      <p:sp>
        <p:nvSpPr>
          <p:cNvPr id="282" name="Google Shape;282;p48"/>
          <p:cNvSpPr txBox="1"/>
          <p:nvPr/>
        </p:nvSpPr>
        <p:spPr>
          <a:xfrm>
            <a:off x="4700325" y="362625"/>
            <a:ext cx="4203300" cy="4216500"/>
          </a:xfrm>
          <a:prstGeom prst="rect">
            <a:avLst/>
          </a:prstGeom>
          <a:noFill/>
          <a:ln>
            <a:noFill/>
          </a:ln>
        </p:spPr>
        <p:txBody>
          <a:bodyPr spcFirstLastPara="1" wrap="square" lIns="91425" tIns="91425" rIns="91425" bIns="91425" anchor="t" anchorCtr="0">
            <a:noAutofit/>
          </a:bodyPr>
          <a:lstStyle/>
          <a:p>
            <a:pPr marL="0" lvl="0" indent="0" algn="l" rtl="0">
              <a:lnSpc>
                <a:spcPct val="200000"/>
              </a:lnSpc>
              <a:spcBef>
                <a:spcPts val="0"/>
              </a:spcBef>
              <a:spcAft>
                <a:spcPts val="0"/>
              </a:spcAft>
              <a:buNone/>
            </a:pPr>
            <a:r>
              <a:rPr lang="ru" sz="3000" b="1">
                <a:latin typeface="Comfortaa"/>
                <a:ea typeface="Comfortaa"/>
                <a:cs typeface="Comfortaa"/>
                <a:sym typeface="Comfortaa"/>
              </a:rPr>
              <a:t>*Ja, ...ist super/ toll.</a:t>
            </a:r>
            <a:endParaRPr sz="3000" b="1">
              <a:latin typeface="Comfortaa"/>
              <a:ea typeface="Comfortaa"/>
              <a:cs typeface="Comfortaa"/>
              <a:sym typeface="Comfortaa"/>
            </a:endParaRPr>
          </a:p>
          <a:p>
            <a:pPr marL="0" lvl="0" indent="0" algn="just" rtl="0">
              <a:lnSpc>
                <a:spcPct val="200000"/>
              </a:lnSpc>
              <a:spcBef>
                <a:spcPts val="0"/>
              </a:spcBef>
              <a:spcAft>
                <a:spcPts val="0"/>
              </a:spcAft>
              <a:buNone/>
            </a:pPr>
            <a:r>
              <a:rPr lang="ru" sz="3000" b="1">
                <a:solidFill>
                  <a:schemeClr val="dk1"/>
                </a:solidFill>
                <a:highlight>
                  <a:schemeClr val="lt1"/>
                </a:highlight>
                <a:latin typeface="Comfortaa"/>
                <a:ea typeface="Comfortaa"/>
                <a:cs typeface="Comfortaa"/>
                <a:sym typeface="Comfortaa"/>
              </a:rPr>
              <a:t>*Na ja, es geht.</a:t>
            </a:r>
            <a:endParaRPr sz="3000" b="1">
              <a:solidFill>
                <a:schemeClr val="dk1"/>
              </a:solidFill>
              <a:highlight>
                <a:schemeClr val="lt1"/>
              </a:highlight>
              <a:latin typeface="Comfortaa"/>
              <a:ea typeface="Comfortaa"/>
              <a:cs typeface="Comfortaa"/>
              <a:sym typeface="Comfortaa"/>
            </a:endParaRPr>
          </a:p>
          <a:p>
            <a:pPr marL="0" lvl="0" indent="0" algn="just" rtl="0">
              <a:lnSpc>
                <a:spcPct val="115000"/>
              </a:lnSpc>
              <a:spcBef>
                <a:spcPts val="0"/>
              </a:spcBef>
              <a:spcAft>
                <a:spcPts val="0"/>
              </a:spcAft>
              <a:buNone/>
            </a:pPr>
            <a:r>
              <a:rPr lang="ru" sz="3000" b="1">
                <a:solidFill>
                  <a:schemeClr val="dk1"/>
                </a:solidFill>
                <a:highlight>
                  <a:schemeClr val="lt1"/>
                </a:highlight>
                <a:latin typeface="Comfortaa"/>
                <a:ea typeface="Comfortaa"/>
                <a:cs typeface="Comfortaa"/>
                <a:sym typeface="Comfortaa"/>
              </a:rPr>
              <a:t>*Ich hasse.../ </a:t>
            </a:r>
            <a:endParaRPr sz="3000" b="1">
              <a:solidFill>
                <a:schemeClr val="dk1"/>
              </a:solidFill>
              <a:highlight>
                <a:schemeClr val="lt1"/>
              </a:highlight>
              <a:latin typeface="Comfortaa"/>
              <a:ea typeface="Comfortaa"/>
              <a:cs typeface="Comfortaa"/>
              <a:sym typeface="Comfortaa"/>
            </a:endParaRPr>
          </a:p>
          <a:p>
            <a:pPr marL="0" lvl="0" indent="0" algn="just" rtl="0">
              <a:lnSpc>
                <a:spcPct val="115000"/>
              </a:lnSpc>
              <a:spcBef>
                <a:spcPts val="0"/>
              </a:spcBef>
              <a:spcAft>
                <a:spcPts val="0"/>
              </a:spcAft>
              <a:buClr>
                <a:schemeClr val="dk1"/>
              </a:buClr>
              <a:buSzPts val="1100"/>
              <a:buFont typeface="Arial"/>
              <a:buNone/>
            </a:pPr>
            <a:r>
              <a:rPr lang="ru" sz="3000" b="1">
                <a:solidFill>
                  <a:schemeClr val="dk1"/>
                </a:solidFill>
                <a:highlight>
                  <a:schemeClr val="lt1"/>
                </a:highlight>
                <a:latin typeface="Comfortaa"/>
                <a:ea typeface="Comfortaa"/>
                <a:cs typeface="Comfortaa"/>
                <a:sym typeface="Comfortaa"/>
              </a:rPr>
              <a:t>Ich mag… nicht.</a:t>
            </a:r>
            <a:endParaRPr sz="3000" b="1">
              <a:solidFill>
                <a:schemeClr val="dk1"/>
              </a:solidFill>
              <a:highlight>
                <a:schemeClr val="lt1"/>
              </a:highlight>
              <a:latin typeface="Comfortaa"/>
              <a:ea typeface="Comfortaa"/>
              <a:cs typeface="Comfortaa"/>
              <a:sym typeface="Comfortaa"/>
            </a:endParaRPr>
          </a:p>
          <a:p>
            <a:pPr marL="0" lvl="0" indent="0" algn="l" rtl="0">
              <a:spcBef>
                <a:spcPts val="0"/>
              </a:spcBef>
              <a:spcAft>
                <a:spcPts val="0"/>
              </a:spcAft>
              <a:buNone/>
            </a:pPr>
            <a:endParaRPr>
              <a:latin typeface="Open Sans"/>
              <a:ea typeface="Open Sans"/>
              <a:cs typeface="Open Sans"/>
              <a:sym typeface="Open Sans"/>
            </a:endParaRPr>
          </a:p>
        </p:txBody>
      </p:sp>
    </p:spTree>
  </p:cSld>
  <p:clrMapOvr>
    <a:masterClrMapping/>
  </p:clrMapOvr>
  <p:transition>
    <p:wipe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49"/>
          <p:cNvSpPr txBox="1">
            <a:spLocks noGrp="1"/>
          </p:cNvSpPr>
          <p:nvPr>
            <p:ph type="body" idx="1"/>
          </p:nvPr>
        </p:nvSpPr>
        <p:spPr>
          <a:xfrm>
            <a:off x="311700" y="298600"/>
            <a:ext cx="8520600" cy="33540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Clr>
                <a:schemeClr val="dk1"/>
              </a:buClr>
              <a:buSzPts val="1100"/>
              <a:buFont typeface="Arial"/>
              <a:buNone/>
            </a:pPr>
            <a:r>
              <a:rPr lang="ru" sz="2400">
                <a:latin typeface="Comfortaa"/>
                <a:ea typeface="Comfortaa"/>
                <a:cs typeface="Comfortaa"/>
                <a:sym typeface="Comfortaa"/>
              </a:rPr>
              <a:t>Dieter ist ein Schüler.  Er lernt in der Klasse 6b. Sein Lieblingstag ist Montag. Am Montag hat er seine Lieblingsfächer.  Seine Lieblingsfächer sind Englisch, Kunst und Biologie. Dieter mag Donnerstag nicht. Am Donnerstag hat er Physik und Informatik. Aber er besucht die Schule jeden Tag sehr gern.</a:t>
            </a:r>
            <a:endParaRPr sz="2400">
              <a:latin typeface="Comfortaa"/>
              <a:ea typeface="Comfortaa"/>
              <a:cs typeface="Comfortaa"/>
              <a:sym typeface="Comfortaa"/>
            </a:endParaRPr>
          </a:p>
          <a:p>
            <a:pPr marL="0" lvl="0" indent="0" algn="l" rtl="0">
              <a:spcBef>
                <a:spcPts val="1200"/>
              </a:spcBef>
              <a:spcAft>
                <a:spcPts val="0"/>
              </a:spcAft>
              <a:buClr>
                <a:schemeClr val="dk1"/>
              </a:buClr>
              <a:buSzPts val="1100"/>
              <a:buFont typeface="Arial"/>
              <a:buNone/>
            </a:pPr>
            <a:r>
              <a:rPr lang="ru" sz="2400">
                <a:latin typeface="Comfortaa"/>
                <a:ea typeface="Comfortaa"/>
                <a:cs typeface="Comfortaa"/>
                <a:sym typeface="Comfortaa"/>
              </a:rPr>
              <a:t>* </a:t>
            </a:r>
            <a:r>
              <a:rPr lang="ru" sz="2400" i="1">
                <a:latin typeface="Comfortaa"/>
                <a:ea typeface="Comfortaa"/>
                <a:cs typeface="Comfortaa"/>
                <a:sym typeface="Comfortaa"/>
              </a:rPr>
              <a:t>Lieblingsfächer – любимые школьные предметы</a:t>
            </a:r>
            <a:endParaRPr sz="2400" i="1">
              <a:latin typeface="Comfortaa"/>
              <a:ea typeface="Comfortaa"/>
              <a:cs typeface="Comfortaa"/>
              <a:sym typeface="Comfortaa"/>
            </a:endParaRPr>
          </a:p>
          <a:p>
            <a:pPr marL="0" lvl="0" indent="0" algn="l" rtl="0">
              <a:spcBef>
                <a:spcPts val="1200"/>
              </a:spcBef>
              <a:spcAft>
                <a:spcPts val="1600"/>
              </a:spcAft>
              <a:buNone/>
            </a:pPr>
            <a:endParaRPr b="1"/>
          </a:p>
        </p:txBody>
      </p:sp>
    </p:spTree>
  </p:cSld>
  <p:clrMapOvr>
    <a:masterClrMapping/>
  </p:clrMapOvr>
  <p:transition>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0"/>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ru"/>
              <a:t>Дни недели</a:t>
            </a:r>
            <a:endParaRPr/>
          </a:p>
        </p:txBody>
      </p:sp>
      <p:sp>
        <p:nvSpPr>
          <p:cNvPr id="173" name="Google Shape;173;p30"/>
          <p:cNvSpPr txBox="1">
            <a:spLocks noGrp="1"/>
          </p:cNvSpPr>
          <p:nvPr>
            <p:ph type="body" idx="1"/>
          </p:nvPr>
        </p:nvSpPr>
        <p:spPr>
          <a:xfrm>
            <a:off x="190825" y="1147225"/>
            <a:ext cx="4381200" cy="33540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Clr>
                <a:schemeClr val="dk1"/>
              </a:buClr>
              <a:buSzPts val="1100"/>
              <a:buFont typeface="Arial"/>
              <a:buNone/>
            </a:pPr>
            <a:r>
              <a:rPr lang="ru" sz="2600" b="1">
                <a:solidFill>
                  <a:srgbClr val="CC0000"/>
                </a:solidFill>
                <a:latin typeface="Comfortaa"/>
                <a:ea typeface="Comfortaa"/>
                <a:cs typeface="Comfortaa"/>
                <a:sym typeface="Comfortaa"/>
              </a:rPr>
              <a:t>Montag</a:t>
            </a:r>
            <a:r>
              <a:rPr lang="ru" sz="2600" b="1">
                <a:latin typeface="Comfortaa"/>
                <a:ea typeface="Comfortaa"/>
                <a:cs typeface="Comfortaa"/>
                <a:sym typeface="Comfortaa"/>
              </a:rPr>
              <a:t> - </a:t>
            </a:r>
            <a:r>
              <a:rPr lang="ru" sz="2600">
                <a:latin typeface="Comfortaa"/>
                <a:ea typeface="Comfortaa"/>
                <a:cs typeface="Comfortaa"/>
                <a:sym typeface="Comfortaa"/>
              </a:rPr>
              <a:t>понедельник</a:t>
            </a:r>
            <a:endParaRPr sz="2600">
              <a:latin typeface="Comfortaa"/>
              <a:ea typeface="Comfortaa"/>
              <a:cs typeface="Comfortaa"/>
              <a:sym typeface="Comfortaa"/>
            </a:endParaRPr>
          </a:p>
          <a:p>
            <a:pPr marL="0" lvl="0" indent="0" algn="l" rtl="0">
              <a:spcBef>
                <a:spcPts val="1200"/>
              </a:spcBef>
              <a:spcAft>
                <a:spcPts val="0"/>
              </a:spcAft>
              <a:buClr>
                <a:schemeClr val="dk1"/>
              </a:buClr>
              <a:buSzPts val="1100"/>
              <a:buFont typeface="Arial"/>
              <a:buNone/>
            </a:pPr>
            <a:r>
              <a:rPr lang="ru" sz="2600" b="1">
                <a:solidFill>
                  <a:srgbClr val="CC0000"/>
                </a:solidFill>
                <a:latin typeface="Comfortaa"/>
                <a:ea typeface="Comfortaa"/>
                <a:cs typeface="Comfortaa"/>
                <a:sym typeface="Comfortaa"/>
              </a:rPr>
              <a:t>Dienstag </a:t>
            </a:r>
            <a:r>
              <a:rPr lang="ru" sz="2600" b="1">
                <a:latin typeface="Comfortaa"/>
                <a:ea typeface="Comfortaa"/>
                <a:cs typeface="Comfortaa"/>
                <a:sym typeface="Comfortaa"/>
              </a:rPr>
              <a:t>- </a:t>
            </a:r>
            <a:r>
              <a:rPr lang="ru" sz="2600">
                <a:latin typeface="Comfortaa"/>
                <a:ea typeface="Comfortaa"/>
                <a:cs typeface="Comfortaa"/>
                <a:sym typeface="Comfortaa"/>
              </a:rPr>
              <a:t>вторник</a:t>
            </a:r>
            <a:endParaRPr sz="2600">
              <a:latin typeface="Comfortaa"/>
              <a:ea typeface="Comfortaa"/>
              <a:cs typeface="Comfortaa"/>
              <a:sym typeface="Comfortaa"/>
            </a:endParaRPr>
          </a:p>
          <a:p>
            <a:pPr marL="0" lvl="0" indent="0" algn="l" rtl="0">
              <a:spcBef>
                <a:spcPts val="1200"/>
              </a:spcBef>
              <a:spcAft>
                <a:spcPts val="0"/>
              </a:spcAft>
              <a:buClr>
                <a:schemeClr val="dk1"/>
              </a:buClr>
              <a:buSzPts val="1100"/>
              <a:buFont typeface="Arial"/>
              <a:buNone/>
            </a:pPr>
            <a:r>
              <a:rPr lang="ru" sz="2600" b="1">
                <a:solidFill>
                  <a:srgbClr val="CC0000"/>
                </a:solidFill>
                <a:latin typeface="Comfortaa"/>
                <a:ea typeface="Comfortaa"/>
                <a:cs typeface="Comfortaa"/>
                <a:sym typeface="Comfortaa"/>
              </a:rPr>
              <a:t>Mittwoch</a:t>
            </a:r>
            <a:r>
              <a:rPr lang="ru" sz="2600" b="1">
                <a:latin typeface="Comfortaa"/>
                <a:ea typeface="Comfortaa"/>
                <a:cs typeface="Comfortaa"/>
                <a:sym typeface="Comfortaa"/>
              </a:rPr>
              <a:t> - </a:t>
            </a:r>
            <a:r>
              <a:rPr lang="ru" sz="2600">
                <a:latin typeface="Comfortaa"/>
                <a:ea typeface="Comfortaa"/>
                <a:cs typeface="Comfortaa"/>
                <a:sym typeface="Comfortaa"/>
              </a:rPr>
              <a:t>среда</a:t>
            </a:r>
            <a:endParaRPr sz="2600">
              <a:latin typeface="Comfortaa"/>
              <a:ea typeface="Comfortaa"/>
              <a:cs typeface="Comfortaa"/>
              <a:sym typeface="Comfortaa"/>
            </a:endParaRPr>
          </a:p>
          <a:p>
            <a:pPr marL="0" lvl="0" indent="0" algn="l" rtl="0">
              <a:spcBef>
                <a:spcPts val="1200"/>
              </a:spcBef>
              <a:spcAft>
                <a:spcPts val="0"/>
              </a:spcAft>
              <a:buClr>
                <a:schemeClr val="dk1"/>
              </a:buClr>
              <a:buSzPts val="1100"/>
              <a:buFont typeface="Arial"/>
              <a:buNone/>
            </a:pPr>
            <a:r>
              <a:rPr lang="ru" sz="2600" b="1">
                <a:solidFill>
                  <a:srgbClr val="CC0000"/>
                </a:solidFill>
                <a:latin typeface="Comfortaa"/>
                <a:ea typeface="Comfortaa"/>
                <a:cs typeface="Comfortaa"/>
                <a:sym typeface="Comfortaa"/>
              </a:rPr>
              <a:t>Donnerstag </a:t>
            </a:r>
            <a:r>
              <a:rPr lang="ru" sz="2600" b="1">
                <a:latin typeface="Comfortaa"/>
                <a:ea typeface="Comfortaa"/>
                <a:cs typeface="Comfortaa"/>
                <a:sym typeface="Comfortaa"/>
              </a:rPr>
              <a:t>- </a:t>
            </a:r>
            <a:r>
              <a:rPr lang="ru" sz="2600">
                <a:latin typeface="Comfortaa"/>
                <a:ea typeface="Comfortaa"/>
                <a:cs typeface="Comfortaa"/>
                <a:sym typeface="Comfortaa"/>
              </a:rPr>
              <a:t>четверг</a:t>
            </a:r>
            <a:endParaRPr sz="2600">
              <a:latin typeface="Comfortaa"/>
              <a:ea typeface="Comfortaa"/>
              <a:cs typeface="Comfortaa"/>
              <a:sym typeface="Comfortaa"/>
            </a:endParaRPr>
          </a:p>
          <a:p>
            <a:pPr marL="0" lvl="0" indent="0" algn="l" rtl="0">
              <a:spcBef>
                <a:spcPts val="0"/>
              </a:spcBef>
              <a:spcAft>
                <a:spcPts val="1600"/>
              </a:spcAft>
              <a:buNone/>
            </a:pPr>
            <a:endParaRPr/>
          </a:p>
        </p:txBody>
      </p:sp>
      <p:sp>
        <p:nvSpPr>
          <p:cNvPr id="174" name="Google Shape;174;p30"/>
          <p:cNvSpPr txBox="1"/>
          <p:nvPr/>
        </p:nvSpPr>
        <p:spPr>
          <a:xfrm>
            <a:off x="4431725" y="1147225"/>
            <a:ext cx="4593000" cy="3854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ru" sz="2600" b="1">
                <a:solidFill>
                  <a:srgbClr val="CC0000"/>
                </a:solidFill>
                <a:latin typeface="Comfortaa"/>
                <a:ea typeface="Comfortaa"/>
                <a:cs typeface="Comfortaa"/>
                <a:sym typeface="Comfortaa"/>
              </a:rPr>
              <a:t>Freitag </a:t>
            </a:r>
            <a:r>
              <a:rPr lang="ru" sz="2600">
                <a:solidFill>
                  <a:schemeClr val="dk1"/>
                </a:solidFill>
                <a:latin typeface="Comfortaa"/>
                <a:ea typeface="Comfortaa"/>
                <a:cs typeface="Comfortaa"/>
                <a:sym typeface="Comfortaa"/>
              </a:rPr>
              <a:t>- пятница</a:t>
            </a:r>
            <a:endParaRPr sz="2600">
              <a:solidFill>
                <a:schemeClr val="dk1"/>
              </a:solidFill>
              <a:latin typeface="Comfortaa"/>
              <a:ea typeface="Comfortaa"/>
              <a:cs typeface="Comfortaa"/>
              <a:sym typeface="Comfortaa"/>
            </a:endParaRPr>
          </a:p>
          <a:p>
            <a:pPr marL="0" lvl="0" indent="0" algn="l" rtl="0">
              <a:lnSpc>
                <a:spcPct val="115000"/>
              </a:lnSpc>
              <a:spcBef>
                <a:spcPts val="1200"/>
              </a:spcBef>
              <a:spcAft>
                <a:spcPts val="0"/>
              </a:spcAft>
              <a:buNone/>
            </a:pPr>
            <a:r>
              <a:rPr lang="ru" sz="2600" b="1">
                <a:solidFill>
                  <a:srgbClr val="CC0000"/>
                </a:solidFill>
                <a:latin typeface="Comfortaa"/>
                <a:ea typeface="Comfortaa"/>
                <a:cs typeface="Comfortaa"/>
                <a:sym typeface="Comfortaa"/>
              </a:rPr>
              <a:t>Samstag  (Sonnabend)</a:t>
            </a:r>
            <a:r>
              <a:rPr lang="ru" sz="2600" b="1">
                <a:solidFill>
                  <a:schemeClr val="dk1"/>
                </a:solidFill>
                <a:latin typeface="Comfortaa"/>
                <a:ea typeface="Comfortaa"/>
                <a:cs typeface="Comfortaa"/>
                <a:sym typeface="Comfortaa"/>
              </a:rPr>
              <a:t> - </a:t>
            </a:r>
            <a:r>
              <a:rPr lang="ru" sz="2600">
                <a:solidFill>
                  <a:schemeClr val="dk1"/>
                </a:solidFill>
                <a:latin typeface="Comfortaa"/>
                <a:ea typeface="Comfortaa"/>
                <a:cs typeface="Comfortaa"/>
                <a:sym typeface="Comfortaa"/>
              </a:rPr>
              <a:t>суббота</a:t>
            </a:r>
            <a:endParaRPr sz="2600">
              <a:solidFill>
                <a:schemeClr val="dk1"/>
              </a:solidFill>
              <a:latin typeface="Comfortaa"/>
              <a:ea typeface="Comfortaa"/>
              <a:cs typeface="Comfortaa"/>
              <a:sym typeface="Comfortaa"/>
            </a:endParaRPr>
          </a:p>
          <a:p>
            <a:pPr marL="0" lvl="0" indent="0" algn="l" rtl="0">
              <a:lnSpc>
                <a:spcPct val="115000"/>
              </a:lnSpc>
              <a:spcBef>
                <a:spcPts val="1200"/>
              </a:spcBef>
              <a:spcAft>
                <a:spcPts val="0"/>
              </a:spcAft>
              <a:buClr>
                <a:schemeClr val="dk1"/>
              </a:buClr>
              <a:buSzPts val="1100"/>
              <a:buFont typeface="Arial"/>
              <a:buNone/>
            </a:pPr>
            <a:r>
              <a:rPr lang="ru" sz="2600" b="1">
                <a:solidFill>
                  <a:srgbClr val="CC0000"/>
                </a:solidFill>
                <a:latin typeface="Comfortaa"/>
                <a:ea typeface="Comfortaa"/>
                <a:cs typeface="Comfortaa"/>
                <a:sym typeface="Comfortaa"/>
              </a:rPr>
              <a:t>Sonntag</a:t>
            </a:r>
            <a:r>
              <a:rPr lang="ru" sz="2600" b="1">
                <a:solidFill>
                  <a:schemeClr val="dk1"/>
                </a:solidFill>
                <a:latin typeface="Comfortaa"/>
                <a:ea typeface="Comfortaa"/>
                <a:cs typeface="Comfortaa"/>
                <a:sym typeface="Comfortaa"/>
              </a:rPr>
              <a:t> - </a:t>
            </a:r>
            <a:r>
              <a:rPr lang="ru" sz="2600">
                <a:solidFill>
                  <a:schemeClr val="dk1"/>
                </a:solidFill>
                <a:latin typeface="Comfortaa"/>
                <a:ea typeface="Comfortaa"/>
                <a:cs typeface="Comfortaa"/>
                <a:sym typeface="Comfortaa"/>
              </a:rPr>
              <a:t>воскресенье</a:t>
            </a:r>
            <a:endParaRPr sz="2600">
              <a:solidFill>
                <a:schemeClr val="dk1"/>
              </a:solidFill>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p:txBody>
      </p:sp>
    </p:spTree>
  </p:cSld>
  <p:clrMapOvr>
    <a:masterClrMapping/>
  </p:clrMapOvr>
  <p:transition>
    <p:wipe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50"/>
          <p:cNvSpPr txBox="1">
            <a:spLocks noGrp="1"/>
          </p:cNvSpPr>
          <p:nvPr>
            <p:ph type="body" idx="1"/>
          </p:nvPr>
        </p:nvSpPr>
        <p:spPr>
          <a:xfrm>
            <a:off x="311700" y="152250"/>
            <a:ext cx="8520600" cy="403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3000"/>
          </a:p>
          <a:p>
            <a:pPr marL="457200" lvl="0" indent="-419100" algn="l" rtl="0">
              <a:spcBef>
                <a:spcPts val="1600"/>
              </a:spcBef>
              <a:spcAft>
                <a:spcPts val="0"/>
              </a:spcAft>
              <a:buSzPts val="3000"/>
              <a:buAutoNum type="arabicPeriod"/>
            </a:pPr>
            <a:r>
              <a:rPr lang="ru" sz="3000"/>
              <a:t>Welcher Tag ist sein Lieblingstag?</a:t>
            </a:r>
            <a:endParaRPr sz="3000"/>
          </a:p>
          <a:p>
            <a:pPr marL="457200" lvl="0" indent="-419100" algn="l" rtl="0">
              <a:spcBef>
                <a:spcPts val="0"/>
              </a:spcBef>
              <a:spcAft>
                <a:spcPts val="0"/>
              </a:spcAft>
              <a:buSzPts val="3000"/>
              <a:buAutoNum type="arabicPeriod"/>
            </a:pPr>
            <a:r>
              <a:rPr lang="ru" sz="3000"/>
              <a:t>Welche Fächer sind seine Lieblingsfächer?</a:t>
            </a:r>
            <a:endParaRPr sz="3000"/>
          </a:p>
          <a:p>
            <a:pPr marL="457200" lvl="0" indent="-419100" algn="l" rtl="0">
              <a:spcBef>
                <a:spcPts val="0"/>
              </a:spcBef>
              <a:spcAft>
                <a:spcPts val="0"/>
              </a:spcAft>
              <a:buSzPts val="3000"/>
              <a:buAutoNum type="arabicPeriod"/>
            </a:pPr>
            <a:r>
              <a:rPr lang="ru" sz="3000"/>
              <a:t>Welcher Tag mag Dieter nicht?</a:t>
            </a:r>
            <a:endParaRPr sz="3000"/>
          </a:p>
          <a:p>
            <a:pPr marL="457200" lvl="0" indent="-419100" algn="l" rtl="0">
              <a:spcBef>
                <a:spcPts val="0"/>
              </a:spcBef>
              <a:spcAft>
                <a:spcPts val="0"/>
              </a:spcAft>
              <a:buSzPts val="3000"/>
              <a:buAutoNum type="arabicPeriod"/>
            </a:pPr>
            <a:r>
              <a:rPr lang="ru" sz="3000"/>
              <a:t>Welche Fächer mag Dieter nicht?</a:t>
            </a:r>
            <a:endParaRPr sz="3000"/>
          </a:p>
          <a:p>
            <a:pPr marL="457200" lvl="0" indent="-419100" algn="l" rtl="0">
              <a:spcBef>
                <a:spcPts val="0"/>
              </a:spcBef>
              <a:spcAft>
                <a:spcPts val="0"/>
              </a:spcAft>
              <a:buSzPts val="3000"/>
              <a:buAutoNum type="arabicPeriod"/>
            </a:pPr>
            <a:r>
              <a:rPr lang="ru" sz="3000"/>
              <a:t>Besucht Dieter die Schule gern?</a:t>
            </a:r>
            <a:endParaRPr sz="3000"/>
          </a:p>
        </p:txBody>
      </p:sp>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1"/>
          <p:cNvSpPr txBox="1">
            <a:spLocks noGrp="1"/>
          </p:cNvSpPr>
          <p:nvPr>
            <p:ph type="ctrTitle"/>
          </p:nvPr>
        </p:nvSpPr>
        <p:spPr>
          <a:xfrm>
            <a:off x="1489950" y="1579375"/>
            <a:ext cx="6164100" cy="1537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ru" sz="4800" b="1">
                <a:solidFill>
                  <a:srgbClr val="660000"/>
                </a:solidFill>
                <a:latin typeface="Comfortaa"/>
                <a:ea typeface="Comfortaa"/>
                <a:cs typeface="Comfortaa"/>
                <a:sym typeface="Comfortaa"/>
              </a:rPr>
              <a:t>Школьные предметы</a:t>
            </a:r>
            <a:endParaRPr sz="4800" b="1">
              <a:solidFill>
                <a:srgbClr val="660000"/>
              </a:solidFill>
              <a:latin typeface="Comfortaa"/>
              <a:ea typeface="Comfortaa"/>
              <a:cs typeface="Comfortaa"/>
              <a:sym typeface="Comfortaa"/>
            </a:endParaRPr>
          </a:p>
        </p:txBody>
      </p:sp>
      <p:sp>
        <p:nvSpPr>
          <p:cNvPr id="180" name="Google Shape;180;p31"/>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 sz="3000">
                <a:latin typeface="Comfortaa"/>
                <a:ea typeface="Comfortaa"/>
                <a:cs typeface="Comfortaa"/>
                <a:sym typeface="Comfortaa"/>
              </a:rPr>
              <a:t>Schulfächer</a:t>
            </a:r>
            <a:endParaRPr sz="3000">
              <a:latin typeface="Comfortaa"/>
              <a:ea typeface="Comfortaa"/>
              <a:cs typeface="Comfortaa"/>
              <a:sym typeface="Comfortaa"/>
            </a:endParaRPr>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2"/>
          <p:cNvSpPr txBox="1">
            <a:spLocks noGrp="1"/>
          </p:cNvSpPr>
          <p:nvPr>
            <p:ph type="body" idx="1"/>
          </p:nvPr>
        </p:nvSpPr>
        <p:spPr>
          <a:xfrm>
            <a:off x="311700" y="4098550"/>
            <a:ext cx="8520600" cy="7548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Mathe</a:t>
            </a:r>
            <a:endParaRPr sz="3600" b="1">
              <a:latin typeface="Comfortaa"/>
              <a:ea typeface="Comfortaa"/>
              <a:cs typeface="Comfortaa"/>
              <a:sym typeface="Comfortaa"/>
            </a:endParaRPr>
          </a:p>
        </p:txBody>
      </p:sp>
      <p:pic>
        <p:nvPicPr>
          <p:cNvPr id="186" name="Google Shape;186;p32"/>
          <p:cNvPicPr preferRelativeResize="0"/>
          <p:nvPr/>
        </p:nvPicPr>
        <p:blipFill>
          <a:blip r:embed="rId3">
            <a:alphaModFix/>
          </a:blip>
          <a:stretch>
            <a:fillRect/>
          </a:stretch>
        </p:blipFill>
        <p:spPr>
          <a:xfrm>
            <a:off x="2283050" y="92900"/>
            <a:ext cx="4577900" cy="4005649"/>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10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3"/>
          <p:cNvSpPr txBox="1">
            <a:spLocks noGrp="1"/>
          </p:cNvSpPr>
          <p:nvPr>
            <p:ph type="body" idx="1"/>
          </p:nvPr>
        </p:nvSpPr>
        <p:spPr>
          <a:xfrm>
            <a:off x="311700" y="4045800"/>
            <a:ext cx="8520600" cy="7842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Russisch</a:t>
            </a:r>
            <a:endParaRPr sz="3600" b="1">
              <a:latin typeface="Comfortaa"/>
              <a:ea typeface="Comfortaa"/>
              <a:cs typeface="Comfortaa"/>
              <a:sym typeface="Comfortaa"/>
            </a:endParaRPr>
          </a:p>
        </p:txBody>
      </p:sp>
      <p:pic>
        <p:nvPicPr>
          <p:cNvPr id="192" name="Google Shape;192;p33"/>
          <p:cNvPicPr preferRelativeResize="0"/>
          <p:nvPr/>
        </p:nvPicPr>
        <p:blipFill>
          <a:blip r:embed="rId3">
            <a:alphaModFix/>
          </a:blip>
          <a:stretch>
            <a:fillRect/>
          </a:stretch>
        </p:blipFill>
        <p:spPr>
          <a:xfrm>
            <a:off x="2177488" y="315925"/>
            <a:ext cx="4789024" cy="3591775"/>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1"/>
                                        </p:tgtEl>
                                        <p:attrNameLst>
                                          <p:attrName>style.visibility</p:attrName>
                                        </p:attrNameLst>
                                      </p:cBhvr>
                                      <p:to>
                                        <p:strVal val="visible"/>
                                      </p:to>
                                    </p:set>
                                    <p:animEffect transition="in" filter="fade">
                                      <p:cBhvr>
                                        <p:cTn id="7" dur="1000"/>
                                        <p:tgtEl>
                                          <p:spTgt spid="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4"/>
          <p:cNvSpPr txBox="1">
            <a:spLocks noGrp="1"/>
          </p:cNvSpPr>
          <p:nvPr>
            <p:ph type="body" idx="1"/>
          </p:nvPr>
        </p:nvSpPr>
        <p:spPr>
          <a:xfrm>
            <a:off x="311700" y="4145000"/>
            <a:ext cx="8520600" cy="638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Deutsch</a:t>
            </a:r>
            <a:endParaRPr sz="3600" b="1">
              <a:latin typeface="Comfortaa"/>
              <a:ea typeface="Comfortaa"/>
              <a:cs typeface="Comfortaa"/>
              <a:sym typeface="Comfortaa"/>
            </a:endParaRPr>
          </a:p>
        </p:txBody>
      </p:sp>
      <p:pic>
        <p:nvPicPr>
          <p:cNvPr id="198" name="Google Shape;198;p34"/>
          <p:cNvPicPr preferRelativeResize="0"/>
          <p:nvPr/>
        </p:nvPicPr>
        <p:blipFill>
          <a:blip r:embed="rId3">
            <a:alphaModFix/>
          </a:blip>
          <a:stretch>
            <a:fillRect/>
          </a:stretch>
        </p:blipFill>
        <p:spPr>
          <a:xfrm>
            <a:off x="2122162" y="339150"/>
            <a:ext cx="4899675" cy="3595524"/>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7"/>
                                        </p:tgtEl>
                                        <p:attrNameLst>
                                          <p:attrName>style.visibility</p:attrName>
                                        </p:attrNameLst>
                                      </p:cBhvr>
                                      <p:to>
                                        <p:strVal val="visible"/>
                                      </p:to>
                                    </p:set>
                                    <p:animEffect transition="in" filter="fade">
                                      <p:cBhvr>
                                        <p:cTn id="7" dur="10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5"/>
          <p:cNvSpPr txBox="1">
            <a:spLocks noGrp="1"/>
          </p:cNvSpPr>
          <p:nvPr>
            <p:ph type="body" idx="1"/>
          </p:nvPr>
        </p:nvSpPr>
        <p:spPr>
          <a:xfrm>
            <a:off x="311700" y="4110150"/>
            <a:ext cx="8520600" cy="7548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Englisch</a:t>
            </a:r>
            <a:endParaRPr sz="3600" b="1">
              <a:latin typeface="Comfortaa"/>
              <a:ea typeface="Comfortaa"/>
              <a:cs typeface="Comfortaa"/>
              <a:sym typeface="Comfortaa"/>
            </a:endParaRPr>
          </a:p>
        </p:txBody>
      </p:sp>
      <p:pic>
        <p:nvPicPr>
          <p:cNvPr id="204" name="Google Shape;204;p35"/>
          <p:cNvPicPr preferRelativeResize="0"/>
          <p:nvPr/>
        </p:nvPicPr>
        <p:blipFill>
          <a:blip r:embed="rId3">
            <a:alphaModFix/>
          </a:blip>
          <a:stretch>
            <a:fillRect/>
          </a:stretch>
        </p:blipFill>
        <p:spPr>
          <a:xfrm>
            <a:off x="1934649" y="-638600"/>
            <a:ext cx="5274725" cy="4663624"/>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3"/>
                                        </p:tgtEl>
                                        <p:attrNameLst>
                                          <p:attrName>style.visibility</p:attrName>
                                        </p:attrNameLst>
                                      </p:cBhvr>
                                      <p:to>
                                        <p:strVal val="visible"/>
                                      </p:to>
                                    </p:set>
                                    <p:animEffect transition="in" filter="fade">
                                      <p:cBhvr>
                                        <p:cTn id="7" dur="1000"/>
                                        <p:tgtEl>
                                          <p:spTgt spid="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6"/>
          <p:cNvSpPr txBox="1">
            <a:spLocks noGrp="1"/>
          </p:cNvSpPr>
          <p:nvPr>
            <p:ph type="body" idx="1"/>
          </p:nvPr>
        </p:nvSpPr>
        <p:spPr>
          <a:xfrm>
            <a:off x="311700" y="4156600"/>
            <a:ext cx="8520600" cy="7083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Biologie</a:t>
            </a:r>
            <a:endParaRPr sz="3600" b="1">
              <a:latin typeface="Comfortaa"/>
              <a:ea typeface="Comfortaa"/>
              <a:cs typeface="Comfortaa"/>
              <a:sym typeface="Comfortaa"/>
            </a:endParaRPr>
          </a:p>
        </p:txBody>
      </p:sp>
      <p:pic>
        <p:nvPicPr>
          <p:cNvPr id="210" name="Google Shape;210;p36"/>
          <p:cNvPicPr preferRelativeResize="0"/>
          <p:nvPr/>
        </p:nvPicPr>
        <p:blipFill>
          <a:blip r:embed="rId3">
            <a:alphaModFix/>
          </a:blip>
          <a:stretch>
            <a:fillRect/>
          </a:stretch>
        </p:blipFill>
        <p:spPr>
          <a:xfrm>
            <a:off x="1937050" y="175375"/>
            <a:ext cx="5269924" cy="3800876"/>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
                                        </p:tgtEl>
                                        <p:attrNameLst>
                                          <p:attrName>style.visibility</p:attrName>
                                        </p:attrNameLst>
                                      </p:cBhvr>
                                      <p:to>
                                        <p:strVal val="visible"/>
                                      </p:to>
                                    </p:set>
                                    <p:animEffect transition="in" filter="fade">
                                      <p:cBhvr>
                                        <p:cTn id="7" dur="1000"/>
                                        <p:tgtEl>
                                          <p:spTgt spid="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7"/>
          <p:cNvSpPr txBox="1">
            <a:spLocks noGrp="1"/>
          </p:cNvSpPr>
          <p:nvPr>
            <p:ph type="body" idx="1"/>
          </p:nvPr>
        </p:nvSpPr>
        <p:spPr>
          <a:xfrm>
            <a:off x="311700" y="4226900"/>
            <a:ext cx="8520600" cy="672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ru" sz="3600" b="1">
                <a:latin typeface="Comfortaa"/>
                <a:ea typeface="Comfortaa"/>
                <a:cs typeface="Comfortaa"/>
                <a:sym typeface="Comfortaa"/>
              </a:rPr>
              <a:t>Physik</a:t>
            </a:r>
            <a:endParaRPr sz="3600" b="1">
              <a:latin typeface="Comfortaa"/>
              <a:ea typeface="Comfortaa"/>
              <a:cs typeface="Comfortaa"/>
              <a:sym typeface="Comfortaa"/>
            </a:endParaRPr>
          </a:p>
        </p:txBody>
      </p:sp>
      <p:pic>
        <p:nvPicPr>
          <p:cNvPr id="216" name="Google Shape;216;p37"/>
          <p:cNvPicPr preferRelativeResize="0"/>
          <p:nvPr/>
        </p:nvPicPr>
        <p:blipFill>
          <a:blip r:embed="rId3">
            <a:alphaModFix/>
          </a:blip>
          <a:stretch>
            <a:fillRect/>
          </a:stretch>
        </p:blipFill>
        <p:spPr>
          <a:xfrm>
            <a:off x="1444625" y="207700"/>
            <a:ext cx="6254750" cy="3909225"/>
          </a:xfrm>
          <a:prstGeom prst="rect">
            <a:avLst/>
          </a:prstGeom>
          <a:noFill/>
          <a:ln>
            <a:noFill/>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
                                        </p:tgtEl>
                                        <p:attrNameLst>
                                          <p:attrName>style.visibility</p:attrName>
                                        </p:attrNameLst>
                                      </p:cBhvr>
                                      <p:to>
                                        <p:strVal val="visible"/>
                                      </p:to>
                                    </p:set>
                                    <p:animEffect transition="in" filter="fade">
                                      <p:cBhvr>
                                        <p:cTn id="7" dur="1000"/>
                                        <p:tgtEl>
                                          <p:spTgt spid="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166</Words>
  <Application>Microsoft Office PowerPoint</Application>
  <PresentationFormat>Экран (16:9)</PresentationFormat>
  <Paragraphs>40</Paragraphs>
  <Slides>20</Slides>
  <Notes>20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Economica</vt:lpstr>
      <vt:lpstr>Open Sans</vt:lpstr>
      <vt:lpstr>Comfortaa</vt:lpstr>
      <vt:lpstr>Luxe</vt:lpstr>
      <vt:lpstr>die Schule</vt:lpstr>
      <vt:lpstr>Дни недели</vt:lpstr>
      <vt:lpstr>Школьные предметы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Informatik</vt:lpstr>
      <vt:lpstr>Lebenssicherheitslehre</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Schule</dc:title>
  <cp:lastModifiedBy>Татьяна</cp:lastModifiedBy>
  <cp:revision>4</cp:revision>
  <dcterms:modified xsi:type="dcterms:W3CDTF">2020-04-07T11:17:10Z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2665963</vt:lpwstr>
  </property>
  <property fmtid="{D5CDD505-2E9C-101B-9397-08002B2CF9AE}" name="NXPowerLiteSettings" pid="3">
    <vt:lpwstr>C7000400038000</vt:lpwstr>
  </property>
  <property fmtid="{D5CDD505-2E9C-101B-9397-08002B2CF9AE}" name="NXPowerLiteVersion" pid="4">
    <vt:lpwstr>S9.0.1</vt:lpwstr>
  </property>
</Properties>
</file>