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0" r:id="rId5"/>
    <p:sldId id="262" r:id="rId6"/>
    <p:sldId id="267" r:id="rId7"/>
    <p:sldId id="261" r:id="rId8"/>
    <p:sldId id="268" r:id="rId9"/>
    <p:sldId id="263" r:id="rId10"/>
    <p:sldId id="269" r:id="rId11"/>
    <p:sldId id="264" r:id="rId12"/>
    <p:sldId id="270" r:id="rId13"/>
    <p:sldId id="265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0E584-58FB-451D-BF28-578CD9C3622B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7E3CE-DE4A-4CF2-AAA3-46E7C8B63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чать clouds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latin typeface="+mn-lt"/>
                <a:cs typeface="Angsana New" pitchFamily="18" charset="-34"/>
              </a:rPr>
              <a:t>Для чего нужна физкультура</a:t>
            </a:r>
            <a:r>
              <a:rPr lang="ru-RU" i="1" dirty="0" smtClean="0">
                <a:latin typeface="+mn-lt"/>
                <a:cs typeface="Angsana New" pitchFamily="18" charset="-34"/>
              </a:rPr>
              <a:t>.</a:t>
            </a:r>
            <a:endParaRPr lang="ru-RU" i="1" dirty="0">
              <a:latin typeface="+mn-lt"/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49280"/>
            <a:ext cx="9144000" cy="9087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выполнила ученица 9 класса МБОУ СОШ </a:t>
            </a:r>
            <a:r>
              <a:rPr lang="ru-RU" dirty="0" err="1" smtClean="0">
                <a:solidFill>
                  <a:schemeClr val="tx1"/>
                </a:solidFill>
              </a:rPr>
              <a:t>пст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Мадмас</a:t>
            </a:r>
            <a:r>
              <a:rPr lang="ru-RU" dirty="0" smtClean="0">
                <a:solidFill>
                  <a:schemeClr val="tx1"/>
                </a:solidFill>
              </a:rPr>
              <a:t>,  </a:t>
            </a:r>
            <a:r>
              <a:rPr lang="ru-RU" dirty="0" smtClean="0">
                <a:solidFill>
                  <a:schemeClr val="tx1"/>
                </a:solidFill>
              </a:rPr>
              <a:t>Нейман </a:t>
            </a:r>
            <a:r>
              <a:rPr lang="ru-RU" dirty="0" err="1" smtClean="0">
                <a:solidFill>
                  <a:schemeClr val="tx1"/>
                </a:solidFill>
              </a:rPr>
              <a:t>К</a:t>
            </a:r>
            <a:r>
              <a:rPr lang="ru-RU" dirty="0" err="1" smtClean="0">
                <a:solidFill>
                  <a:schemeClr val="tx1"/>
                </a:solidFill>
              </a:rPr>
              <a:t>арина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порт поможет решить проблемы Сфера 8 Гер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9208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Физическая культура- залог красоты.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Каждый знает, что физкультура влияет не только на внутреннее самочувствие, но и на внешний облик. На мой  взгляд всех без исключения подтянутые и  спортивные люди притягивают больше, чем дряблые и сонные. Каждый человек хочет выглядеть красиво, поэтому за частую обращается именно к физической культуре. Это навсегда останется актуальным.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Обои и картинки 550x769 (63KB) Картинки - рисунки - обо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0"/>
            <a:ext cx="5220072" cy="6858000"/>
          </a:xfrm>
          <a:prstGeom prst="rect">
            <a:avLst/>
          </a:prstGeom>
          <a:noFill/>
        </p:spPr>
      </p:pic>
      <p:pic>
        <p:nvPicPr>
          <p:cNvPr id="25602" name="Picture 2" descr="http://oposter.ru/img.php?url=http://cs619428.vk.me/v619428344/517/6EQOlw7_L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завершение хочу сказать, что физкультура- это один из самых важных компонентов жизни. Физкультура- это залог здоровья, красоты и долголетия.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365104"/>
            <a:ext cx="856895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Занимайтесь спортом.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оревнования по плаванию, посвященные Дню Здоровь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Развлекательный интернет порт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Физкультура является одной из </a:t>
            </a:r>
            <a:r>
              <a:rPr lang="ru-RU" dirty="0" smtClean="0"/>
              <a:t>главных</a:t>
            </a:r>
          </a:p>
          <a:p>
            <a:pPr>
              <a:buNone/>
            </a:pPr>
            <a:r>
              <a:rPr lang="ru-RU" dirty="0" smtClean="0"/>
              <a:t>составляющих </a:t>
            </a:r>
            <a:r>
              <a:rPr lang="ru-RU" dirty="0"/>
              <a:t>здорового образа </a:t>
            </a:r>
            <a:r>
              <a:rPr lang="ru-RU" dirty="0" smtClean="0"/>
              <a:t>жизни.</a:t>
            </a:r>
          </a:p>
          <a:p>
            <a:pPr>
              <a:buNone/>
            </a:pPr>
            <a:r>
              <a:rPr lang="ru-RU" dirty="0" smtClean="0"/>
              <a:t>Недостаток </a:t>
            </a:r>
            <a:r>
              <a:rPr lang="ru-RU" dirty="0"/>
              <a:t>движений ослабляет организм,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именно </a:t>
            </a:r>
            <a:r>
              <a:rPr lang="ru-RU" dirty="0"/>
              <a:t>физическая нагрузка </a:t>
            </a:r>
            <a:r>
              <a:rPr lang="ru-RU" dirty="0" smtClean="0"/>
              <a:t>помогает</a:t>
            </a:r>
          </a:p>
          <a:p>
            <a:pPr>
              <a:buNone/>
            </a:pPr>
            <a:r>
              <a:rPr lang="ru-RU" dirty="0" smtClean="0"/>
              <a:t>поддерживать </a:t>
            </a:r>
            <a:r>
              <a:rPr lang="ru-RU" dirty="0"/>
              <a:t>в работоспособном </a:t>
            </a:r>
            <a:r>
              <a:rPr lang="ru-RU" dirty="0" smtClean="0"/>
              <a:t>состоянии</a:t>
            </a:r>
          </a:p>
          <a:p>
            <a:pPr>
              <a:buNone/>
            </a:pPr>
            <a:r>
              <a:rPr lang="ru-RU" dirty="0" smtClean="0"/>
              <a:t>сердечнососудистую </a:t>
            </a:r>
            <a:r>
              <a:rPr lang="ru-RU" dirty="0"/>
              <a:t>и </a:t>
            </a:r>
            <a:r>
              <a:rPr lang="ru-RU" dirty="0" smtClean="0"/>
              <a:t>костно-мышечную</a:t>
            </a:r>
          </a:p>
          <a:p>
            <a:pPr>
              <a:buNone/>
            </a:pPr>
            <a:r>
              <a:rPr lang="ru-RU" dirty="0" smtClean="0"/>
              <a:t>систему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етодическая копи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 спортом - залог здоровья.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Вряд ли кто-то будет отрицать, что физическая культура благотворно влияет на здоровье и самочувствие людей. Как известно  во </a:t>
            </a:r>
            <a:r>
              <a:rPr lang="ru-RU" dirty="0"/>
              <a:t>время занятий физкультурой организм потребляет гораздо больше кислорода, чем в спокойном состоянии. Это благоприятно сказывается на работе всех органов. При регулярных тренировках возрастает объем легких, улучшается газообмен, что приводит в тонус </a:t>
            </a:r>
            <a:r>
              <a:rPr lang="ru-RU" dirty="0" smtClean="0"/>
              <a:t>сердечнососудистую </a:t>
            </a:r>
            <a:r>
              <a:rPr lang="ru-RU" dirty="0"/>
              <a:t>систему, способствует снижению артериального давления, препятствует возникновению инсультов и инфарктов.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Физ</a:t>
            </a:r>
            <a:r>
              <a:rPr lang="ru-RU" sz="3600" b="1" dirty="0" smtClean="0"/>
              <a:t>культура</a:t>
            </a:r>
            <a:r>
              <a:rPr lang="ru-RU" sz="3600" dirty="0"/>
              <a:t> является отличным средством для профилактики различных заболеваний. Упражнения стимулируют выработку инсулина, что помогает организму поддерживать в норме уровень сахара. Людям, страдающим диабетом, </a:t>
            </a:r>
            <a:r>
              <a:rPr lang="ru-RU" sz="3600" dirty="0" smtClean="0"/>
              <a:t>физ</a:t>
            </a:r>
            <a:r>
              <a:rPr lang="ru-RU" sz="3600" b="1" dirty="0" smtClean="0"/>
              <a:t>культура </a:t>
            </a:r>
            <a:r>
              <a:rPr lang="ru-RU" sz="3600" dirty="0" smtClean="0"/>
              <a:t>помогает </a:t>
            </a:r>
            <a:r>
              <a:rPr lang="ru-RU" sz="3600" dirty="0"/>
              <a:t>контролировать болезнь. Кроме того, умеренные физические нагрузки способствуют повышению защитных сил организма, что помогает ему противостоять респираторным заболеваниям.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качать Дети занимаются физкультурой картинки 1 800x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физкультура влияет на образование?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всех не секрет, что человек, занимающийся спортом регулярно, повышает свой уровень айкаю. </a:t>
            </a:r>
            <a:r>
              <a:rPr lang="ru-RU" dirty="0"/>
              <a:t>Дети, которые занимаются физкультурой, лучше усваивают школьный материал</a:t>
            </a:r>
            <a:r>
              <a:rPr lang="ru-RU" dirty="0" smtClean="0"/>
              <a:t>. У взрослых повышается выносливость и работоспособность.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АРАТОВ: Быстро напишу любую студенческую работу, ОПЫТ 6 лет - цена 0,00 руб., телефон +79603434635, объявление N 13132997 в к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379767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Физкультура- твёрдая воля.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Не все знают, что помимо отличного здоровья, хорошей успеваемости, физическая культура тренирует волю. </a:t>
            </a:r>
          </a:p>
          <a:p>
            <a:pPr>
              <a:buNone/>
            </a:pPr>
            <a:r>
              <a:rPr lang="ru-RU" dirty="0"/>
              <a:t>Занятия физкультурой способствуют развитию воли. Они учат преодолевать различные трудности и добиваться поставленной цели. Эти качества наиболее важны для подростков, а также пассивных по натуре людей.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306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Для чего нужна физкультура.</vt:lpstr>
      <vt:lpstr>Введение.</vt:lpstr>
      <vt:lpstr>Слайд 3</vt:lpstr>
      <vt:lpstr>Занятие спортом - залог здоровья.</vt:lpstr>
      <vt:lpstr>Слайд 5</vt:lpstr>
      <vt:lpstr>Слайд 6</vt:lpstr>
      <vt:lpstr>Как физкультура влияет на образование?</vt:lpstr>
      <vt:lpstr>Слайд 8</vt:lpstr>
      <vt:lpstr>Физкультура- твёрдая воля.</vt:lpstr>
      <vt:lpstr>Слайд 10</vt:lpstr>
      <vt:lpstr>Физическая культура- залог красоты.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нужна физкультура.</dc:title>
  <dc:creator>RePack by SPecialiST</dc:creator>
  <cp:lastModifiedBy>Windows User</cp:lastModifiedBy>
  <cp:revision>6</cp:revision>
  <dcterms:created xsi:type="dcterms:W3CDTF">2015-05-18T17:09:01Z</dcterms:created>
  <dcterms:modified xsi:type="dcterms:W3CDTF">2020-04-07T17:33:24Z</dcterms:modified>
</cp:coreProperties>
</file>