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dirty="0" smtClean="0"/>
              <a:t>Доброте сопутствует </a:t>
            </a:r>
            <a:br>
              <a:rPr lang="ru-RU" sz="6000" dirty="0" smtClean="0"/>
            </a:br>
            <a:r>
              <a:rPr lang="ru-RU" sz="6000" dirty="0" smtClean="0"/>
              <a:t>терпение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931375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908720"/>
            <a:ext cx="712879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Причина проявления терпения могут стать чувства, дающие человеку душевные силы и мужество 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867304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764704"/>
            <a:ext cx="676875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Продолжите предложения:</a:t>
            </a:r>
          </a:p>
          <a:p>
            <a:pPr algn="just"/>
            <a:r>
              <a:rPr lang="ru-RU" sz="3200" dirty="0" smtClean="0"/>
              <a:t>Я могу быть терпеливым во имя….</a:t>
            </a:r>
          </a:p>
          <a:p>
            <a:pPr algn="just"/>
            <a:r>
              <a:rPr lang="ru-RU" sz="3200" dirty="0" smtClean="0"/>
              <a:t>Я способен проявлять терпеливость в тех случаях, когда…</a:t>
            </a:r>
          </a:p>
          <a:p>
            <a:pPr algn="just"/>
            <a:r>
              <a:rPr lang="ru-RU" sz="3200" dirty="0" smtClean="0"/>
              <a:t>Я готов проявлять терпение по отношению к окружающим, если вижу…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760604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1196752"/>
            <a:ext cx="511256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Терпение – основа всякой мудрости. (Платон)</a:t>
            </a:r>
          </a:p>
          <a:p>
            <a:pPr algn="just"/>
            <a:r>
              <a:rPr lang="ru-RU" sz="2800" dirty="0" smtClean="0"/>
              <a:t>Терпенье той волшебнице подобно, что воду в жемчуг превратить способна. (</a:t>
            </a:r>
            <a:r>
              <a:rPr lang="ru-RU" sz="2800" dirty="0" err="1" smtClean="0"/>
              <a:t>Джами</a:t>
            </a:r>
            <a:r>
              <a:rPr lang="ru-RU" sz="2800" dirty="0" smtClean="0"/>
              <a:t>)</a:t>
            </a:r>
          </a:p>
          <a:p>
            <a:pPr algn="just"/>
            <a:r>
              <a:rPr lang="ru-RU" sz="2800" dirty="0" smtClean="0"/>
              <a:t>Терпение горько, но его плод сладок. (Ж-Ж Руссо)</a:t>
            </a:r>
          </a:p>
          <a:p>
            <a:pPr algn="just"/>
            <a:r>
              <a:rPr lang="ru-RU" sz="2800" dirty="0" smtClean="0"/>
              <a:t>Настоящий признак, по которому можно узнать истинного мудреца, - терпение. (Г. Ибсен)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84418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980728"/>
            <a:ext cx="612068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Терпение</a:t>
            </a:r>
            <a:r>
              <a:rPr lang="ru-RU" sz="2800" dirty="0" smtClean="0"/>
              <a:t> – качество характера, важное во взаимоотношениях, потому что помогает жить в мире и согласии, чувствовать рядом заботу и внимание другого человека.</a:t>
            </a:r>
          </a:p>
          <a:p>
            <a:r>
              <a:rPr lang="ru-RU" sz="2800" b="1" dirty="0" smtClean="0"/>
              <a:t>Терпимость</a:t>
            </a:r>
            <a:r>
              <a:rPr lang="ru-RU" sz="2800" dirty="0" smtClean="0"/>
              <a:t> – это спокойное отношение человека к непривычным для него особенностям людей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96279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412776"/>
            <a:ext cx="3144738" cy="3415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27784" y="5373216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Терпение и терпимость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11296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4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53734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143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Доброте сопутствует  терпение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Нежный</dc:title>
  <dc:creator>Фокина Лидия Петровна</dc:creator>
  <cp:keywords>Шаблон презентации</cp:keywords>
  <cp:lastModifiedBy>Ani Gasparyan</cp:lastModifiedBy>
  <cp:revision>17</cp:revision>
  <dcterms:created xsi:type="dcterms:W3CDTF">2017-02-23T13:11:39Z</dcterms:created>
  <dcterms:modified xsi:type="dcterms:W3CDTF">2020-04-07T14:14:16Z</dcterms:modified>
</cp:coreProperties>
</file>