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FC901-AA7E-4C6D-BEC4-F1E517071284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2DDE5-0E6F-413B-81D8-5110C1602E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70957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1FC901-AA7E-4C6D-BEC4-F1E517071284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A2DDE5-0E6F-413B-81D8-5110C1602E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7978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93307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03196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06673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02271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51238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62332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90703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7951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93247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692709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home</dc:creator>
  <cp:lastModifiedBy>home</cp:lastModifiedBy>
  <cp:revision>1</cp:revision>
  <dcterms:created xsi:type="dcterms:W3CDTF">2020-04-07T13:30:57Z</dcterms:created>
  <dcterms:modified xsi:type="dcterms:W3CDTF">2020-04-07T13:30:58Z</dcterms:modified>
</cp:coreProperties>
</file>