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152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51337-986E-439E-818C-5D3D5173C2D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EEC6-A4F5-4F38-9B58-4C8E902199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51337-986E-439E-818C-5D3D5173C2D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EEC6-A4F5-4F38-9B58-4C8E9021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51337-986E-439E-818C-5D3D5173C2D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EEC6-A4F5-4F38-9B58-4C8E9021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51337-986E-439E-818C-5D3D5173C2D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EEC6-A4F5-4F38-9B58-4C8E902199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51337-986E-439E-818C-5D3D5173C2D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EEC6-A4F5-4F38-9B58-4C8E9021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51337-986E-439E-818C-5D3D5173C2D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EEC6-A4F5-4F38-9B58-4C8E902199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51337-986E-439E-818C-5D3D5173C2D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EEC6-A4F5-4F38-9B58-4C8E902199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51337-986E-439E-818C-5D3D5173C2D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EEC6-A4F5-4F38-9B58-4C8E9021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51337-986E-439E-818C-5D3D5173C2D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EEC6-A4F5-4F38-9B58-4C8E9021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51337-986E-439E-818C-5D3D5173C2D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EEC6-A4F5-4F38-9B58-4C8E9021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51337-986E-439E-818C-5D3D5173C2D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EEC6-A4F5-4F38-9B58-4C8E902199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3E51337-986E-439E-818C-5D3D5173C2D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33EEC6-A4F5-4F38-9B58-4C8E902199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4077072"/>
            <a:ext cx="2754829" cy="185759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mtClean="0"/>
              <a:t>Подготовила:</a:t>
            </a:r>
          </a:p>
          <a:p>
            <a:pPr algn="ctr"/>
            <a:r>
              <a:rPr lang="ru-RU" smtClean="0"/>
              <a:t>Воспитатель МКДОУ БГО Детский сад № 1 </a:t>
            </a:r>
          </a:p>
          <a:p>
            <a:pPr algn="ctr"/>
            <a:r>
              <a:rPr lang="ru-RU" err="1" smtClean="0"/>
              <a:t>Пачина Е.П.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7920880" cy="2808312"/>
          </a:xfrm>
        </p:spPr>
        <p:txBody>
          <a:bodyPr/>
          <a:lstStyle/>
          <a:p>
            <a:pPr algn="ctr"/>
            <a:r>
              <a:rPr lang="ru-RU" sz="6600" i="1" smtClean="0">
                <a:solidFill>
                  <a:schemeClr val="accent1">
                    <a:lumMod val="75000"/>
                  </a:schemeClr>
                </a:solidFill>
              </a:rPr>
              <a:t>«Домашние животные» </a:t>
            </a:r>
            <a:endParaRPr lang="ru-RU" sz="6600" i="1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03724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8640"/>
            <a:ext cx="5832648" cy="6062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64267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23156"/>
            <a:ext cx="7416824" cy="5658990"/>
          </a:xfrm>
        </p:spPr>
      </p:pic>
    </p:spTree>
    <p:extLst>
      <p:ext uri="{BB962C8B-B14F-4D97-AF65-F5344CB8AC3E}">
        <p14:creationId xmlns:p14="http://schemas.microsoft.com/office/powerpoint/2010/main" val="19057159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8640"/>
            <a:ext cx="6162331" cy="6480720"/>
          </a:xfrm>
        </p:spPr>
      </p:pic>
    </p:spTree>
    <p:extLst>
      <p:ext uri="{BB962C8B-B14F-4D97-AF65-F5344CB8AC3E}">
        <p14:creationId xmlns:p14="http://schemas.microsoft.com/office/powerpoint/2010/main" val="34397980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663" y="116632"/>
            <a:ext cx="5355372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751541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88640"/>
            <a:ext cx="4415740" cy="6101125"/>
          </a:xfrm>
        </p:spPr>
      </p:pic>
    </p:spTree>
    <p:extLst>
      <p:ext uri="{BB962C8B-B14F-4D97-AF65-F5344CB8AC3E}">
        <p14:creationId xmlns:p14="http://schemas.microsoft.com/office/powerpoint/2010/main" val="25504236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68760"/>
            <a:ext cx="7741108" cy="5184576"/>
          </a:xfrm>
        </p:spPr>
      </p:pic>
    </p:spTree>
    <p:extLst>
      <p:ext uri="{BB962C8B-B14F-4D97-AF65-F5344CB8AC3E}">
        <p14:creationId xmlns:p14="http://schemas.microsoft.com/office/powerpoint/2010/main" val="17071892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0"/>
            <a:ext cx="9905264" cy="6741368"/>
          </a:xfrm>
        </p:spPr>
      </p:pic>
    </p:spTree>
    <p:extLst>
      <p:ext uri="{BB962C8B-B14F-4D97-AF65-F5344CB8AC3E}">
        <p14:creationId xmlns:p14="http://schemas.microsoft.com/office/powerpoint/2010/main" val="16676760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Arial"/>
        <a:cs typeface="Arial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Arial"/>
        <a:cs typeface="Arial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</TotalTime>
  <Words>16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«Домашние животные»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«Домашние животные»</dc:title>
  <dc:creator>Пользователь Windows</dc:creator>
  <cp:lastModifiedBy>Пользователь Windows</cp:lastModifiedBy>
  <cp:revision>4</cp:revision>
  <dcterms:created xsi:type="dcterms:W3CDTF">2020-04-05T19:38:05Z</dcterms:created>
  <dcterms:modified xsi:type="dcterms:W3CDTF">2020-04-07T08:16:48Z</dcterms:modified>
</cp:coreProperties>
</file>