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3" r:id="rId3"/>
    <p:sldId id="269" r:id="rId4"/>
    <p:sldId id="301" r:id="rId5"/>
    <p:sldId id="302" r:id="rId6"/>
    <p:sldId id="287" r:id="rId7"/>
    <p:sldId id="288" r:id="rId8"/>
    <p:sldId id="298" r:id="rId9"/>
    <p:sldId id="293" r:id="rId10"/>
    <p:sldId id="294" r:id="rId11"/>
    <p:sldId id="295" r:id="rId12"/>
    <p:sldId id="296" r:id="rId13"/>
    <p:sldId id="297" r:id="rId14"/>
    <p:sldId id="291" r:id="rId15"/>
    <p:sldId id="275" r:id="rId16"/>
    <p:sldId id="277" r:id="rId17"/>
    <p:sldId id="278" r:id="rId18"/>
    <p:sldId id="280" r:id="rId19"/>
    <p:sldId id="279" r:id="rId20"/>
    <p:sldId id="259" r:id="rId21"/>
    <p:sldId id="281" r:id="rId22"/>
    <p:sldId id="26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0684"/>
    <a:srgbClr val="6600CC"/>
    <a:srgbClr val="996633"/>
    <a:srgbClr val="FF99FF"/>
    <a:srgbClr val="FF0066"/>
    <a:srgbClr val="0000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92" autoAdjust="0"/>
    <p:restoredTop sz="95341" autoAdjust="0"/>
  </p:normalViewPr>
  <p:slideViewPr>
    <p:cSldViewPr>
      <p:cViewPr varScale="1">
        <p:scale>
          <a:sx n="70" d="100"/>
          <a:sy n="70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88ED6-A2C5-4038-9639-FCF3AD5302C4}" type="datetimeFigureOut">
              <a:rPr lang="ru-RU" smtClean="0"/>
              <a:pPr/>
              <a:t>07.04.2020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F787A-38CA-4E66-9288-6C9BFEE4437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878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F581A0D-09E8-4F11-BA3C-DC83CE6C5308}" type="slidenum">
              <a:rPr lang="ru-RU" smtClean="0">
                <a:latin typeface="Calibri" pitchFamily="34" charset="0"/>
                <a:cs typeface="Lucida Sans Unicode" pitchFamily="34" charset="0"/>
              </a:rPr>
              <a:pPr/>
              <a:t>15</a:t>
            </a:fld>
            <a:endParaRPr lang="ru-RU" dirty="0" smtClean="0">
              <a:latin typeface="Calibri" pitchFamily="34" charset="0"/>
              <a:cs typeface="Lucida Sans Unicode" pitchFamily="34" charset="0"/>
            </a:endParaRPr>
          </a:p>
        </p:txBody>
      </p:sp>
      <p:sp>
        <p:nvSpPr>
          <p:cNvPr id="481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205288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36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E53F5-64F2-4661-ADAB-0CCC20FA7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D42B9-F553-46AC-8558-E53C97A906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B5C1D-7054-43DB-B123-11C801FFB5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6AC40-313E-499B-9B36-4CC47B6D2D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44463"/>
            <a:ext cx="7494588" cy="14033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CC63F-8116-4222-99C7-46C7E54DE0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BA5B4-7858-46B2-8C81-BC57AF3962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CEA29-5752-4FB5-8806-1157EDC9E4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9A108-6AD3-49A0-B1AF-8CB6698B22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8B857-08E2-490A-A5C0-32029566A1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C653D-D3D4-471E-9CFA-AE9C687063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B915A-D11A-4555-8EAA-8410D3EF31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867D6-C1D6-4C57-A1D2-822BAD9EFA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4AFE3-76EA-4376-8482-63BB90FAC7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FCB3F80-1CAE-4C19-994D-FCDDADF6FE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9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928662" y="2357430"/>
            <a:ext cx="73581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3810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Дружба</a:t>
            </a:r>
            <a:endParaRPr lang="ru-RU" sz="5400" b="1" cap="none" spc="50" dirty="0">
              <a:ln w="38100">
                <a:solidFill>
                  <a:schemeClr val="bg1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5805264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Презентацию подготовил</a:t>
            </a:r>
          </a:p>
          <a:p>
            <a:r>
              <a:rPr lang="ru-RU" b="1" dirty="0" smtClean="0">
                <a:latin typeface="Comic Sans MS" pitchFamily="66" charset="0"/>
              </a:rPr>
              <a:t>Воспитатель Голубицкая </a:t>
            </a:r>
            <a:r>
              <a:rPr lang="ru-RU" dirty="0" smtClean="0">
                <a:latin typeface="Comic Sans MS" pitchFamily="66" charset="0"/>
              </a:rPr>
              <a:t>Л.Н.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Стихи для детей с картинками о правилах этикета - ЭТИКА ДЛЯ МАЛЫШЕЙ - РАЗВИВАЮЩИЕ ЗАНЯТИЯ В ДЕТСКОМ САДУ - Каталог файлов - САЙ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000372"/>
            <a:ext cx="3718652" cy="352725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4348" y="500042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Ситуация №2</a:t>
            </a:r>
          </a:p>
          <a:p>
            <a:pPr algn="just"/>
            <a:endParaRPr lang="ru-RU" sz="2800" dirty="0" smtClean="0">
              <a:latin typeface="Comic Sans MS" pitchFamily="66" charset="0"/>
            </a:endParaRPr>
          </a:p>
          <a:p>
            <a:pPr algn="just"/>
            <a:r>
              <a:rPr lang="ru-RU" sz="2800" dirty="0" smtClean="0">
                <a:latin typeface="Comic Sans MS" pitchFamily="66" charset="0"/>
              </a:rPr>
              <a:t>Твой друг употребляет плохие слова и выражения.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428604"/>
            <a:ext cx="85011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Ситуация №3</a:t>
            </a:r>
          </a:p>
          <a:p>
            <a:pPr algn="just"/>
            <a:endParaRPr lang="ru-RU" sz="2800" dirty="0" smtClean="0">
              <a:latin typeface="Comic Sans MS" pitchFamily="66" charset="0"/>
            </a:endParaRPr>
          </a:p>
          <a:p>
            <a:pPr algn="just"/>
            <a:r>
              <a:rPr lang="ru-RU" sz="2800" dirty="0" smtClean="0">
                <a:latin typeface="Comic Sans MS" pitchFamily="66" charset="0"/>
              </a:rPr>
              <a:t>Твой друг получает плохие отметки за четверть, и тебе запрещают с ним дружить. </a:t>
            </a:r>
          </a:p>
        </p:txBody>
      </p:sp>
      <p:pic>
        <p:nvPicPr>
          <p:cNvPr id="40962" name="Picture 2" descr="C:\Users\User\Desktop\опять двой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2786058"/>
            <a:ext cx="4662602" cy="3677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User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2857496"/>
            <a:ext cx="4687323" cy="3224764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214282" y="428604"/>
            <a:ext cx="85725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Ситуация №4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Comic Sans MS" pitchFamily="66" charset="0"/>
              </a:rPr>
              <a:t>Твой друг совершает плохой поступок, и об этом узнают все, в том числе и 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571480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Ситуация № 5</a:t>
            </a:r>
          </a:p>
          <a:p>
            <a:pPr algn="just"/>
            <a:endParaRPr lang="ru-RU" sz="28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just"/>
            <a:r>
              <a:rPr lang="ru-RU" sz="2800" dirty="0" smtClean="0">
                <a:latin typeface="Comic Sans MS" pitchFamily="66" charset="0"/>
              </a:rPr>
              <a:t>Твой друг предлагает тебе поступить плохо. </a:t>
            </a:r>
          </a:p>
        </p:txBody>
      </p:sp>
      <p:pic>
        <p:nvPicPr>
          <p:cNvPr id="43012" name="Picture 4" descr="http://doc4web.ru/uploads/files/15/14853/hello_html_582b357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714620"/>
            <a:ext cx="4629150" cy="3162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00" y="642918"/>
            <a:ext cx="7643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800" b="1" dirty="0" smtClean="0">
                <a:ln w="28575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Викторина</a:t>
            </a:r>
            <a:r>
              <a:rPr lang="ru-RU" sz="4800" b="1" kern="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</a:p>
          <a:p>
            <a:pPr lvl="0" algn="ctr">
              <a:defRPr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«Сказочные герои»</a:t>
            </a:r>
          </a:p>
        </p:txBody>
      </p:sp>
      <p:pic>
        <p:nvPicPr>
          <p:cNvPr id="10242" name="Picture 2" descr="Мафия 57. День второй. Пой, светик, но не тут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786058"/>
            <a:ext cx="3214710" cy="3516089"/>
          </a:xfrm>
          <a:prstGeom prst="rect">
            <a:avLst/>
          </a:prstGeom>
          <a:noFill/>
        </p:spPr>
      </p:pic>
      <p:pic>
        <p:nvPicPr>
          <p:cNvPr id="10244" name="Picture 4" descr="Tom And Jerry Cartoon Network Video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4071942"/>
            <a:ext cx="1571636" cy="2214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48" y="785794"/>
            <a:ext cx="8112152" cy="1408113"/>
          </a:xfrm>
        </p:spPr>
        <p:txBody>
          <a:bodyPr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kern="1200" dirty="0" smtClean="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rPr>
              <a:t>Собрались однажды четыре музыканта, подружились. Вместе концерты давали, вместе разбойников прогоняли … . Назовите этих друзей - музыкантов.</a:t>
            </a:r>
          </a:p>
        </p:txBody>
      </p:sp>
      <p:pic>
        <p:nvPicPr>
          <p:cNvPr id="10242" name="Picture 2" descr="Зову Образ Лада - Ничего на свете лучше нету - Музыкальный настро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786058"/>
            <a:ext cx="3571900" cy="330400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715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Comic Sans MS" pitchFamily="66" charset="0"/>
              </a:rPr>
              <a:t>Какая девочка выручила своего друга из ледового плена? Вызывает ли у вас уважение её поступок и почему?</a:t>
            </a:r>
          </a:p>
        </p:txBody>
      </p:sp>
      <p:pic>
        <p:nvPicPr>
          <p:cNvPr id="7170" name="Picture 2" descr="Обои the snow queen, снежная королева, кай, герда картинки на рабочий стол, раздел фильмы - скачат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2714620"/>
            <a:ext cx="5143536" cy="327943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357166"/>
            <a:ext cx="79296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omic Sans MS" pitchFamily="66" charset="0"/>
              </a:rPr>
              <a:t>Этот герой произносил : «Я самый больной в мире человек!» Ему дали лекарство, а он в ответ произнёс : «Друг спас жизнь друга!» О ком идёт речь? Какое лекарство дали больному?</a:t>
            </a:r>
          </a:p>
        </p:txBody>
      </p:sp>
      <p:pic>
        <p:nvPicPr>
          <p:cNvPr id="6146" name="Picture 2" descr="Внеклассное мероприятие по литературному чтению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786058"/>
            <a:ext cx="4786306" cy="358973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642918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omic Sans MS" pitchFamily="66" charset="0"/>
              </a:rPr>
              <a:t>Какие два друга лежали на песке и пели песню о солнышке? Назовите их.</a:t>
            </a:r>
          </a:p>
        </p:txBody>
      </p:sp>
      <p:pic>
        <p:nvPicPr>
          <p:cNvPr id="5122" name="Picture 2" descr="Иллюстрация 9 из 16 для Step Puzzle-160 72008 Львёнок и черепаха Лабиринт - игрушки. Источник: ак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357430"/>
            <a:ext cx="5143536" cy="371778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714356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omic Sans MS" pitchFamily="66" charset="0"/>
              </a:rPr>
              <a:t>У </a:t>
            </a:r>
            <a:r>
              <a:rPr lang="ru-RU" sz="2800" dirty="0" smtClean="0">
                <a:latin typeface="Comic Sans MS" pitchFamily="66" charset="0"/>
              </a:rPr>
              <a:t>девочки </a:t>
            </a:r>
            <a:r>
              <a:rPr lang="ru-RU" sz="2800" dirty="0">
                <a:latin typeface="Comic Sans MS" pitchFamily="66" charset="0"/>
              </a:rPr>
              <a:t>с голубыми волосами было много друзей, но один был рядом всегда. Кто он ?</a:t>
            </a:r>
          </a:p>
        </p:txBody>
      </p:sp>
      <p:pic>
        <p:nvPicPr>
          <p:cNvPr id="4098" name="Picture 2" descr="http://s3.uploads.ru/YkSW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643182"/>
            <a:ext cx="4929192" cy="328612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43042" y="2000240"/>
          <a:ext cx="5500727" cy="2071703"/>
        </p:xfrm>
        <a:graphic>
          <a:graphicData uri="http://schemas.openxmlformats.org/drawingml/2006/table">
            <a:tbl>
              <a:tblPr/>
              <a:tblGrid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305596"/>
                <a:gridCol w="291381"/>
                <a:gridCol w="319810"/>
              </a:tblGrid>
              <a:tr h="314009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1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34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2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3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5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6</a:t>
                      </a:r>
                    </a:p>
                  </a:txBody>
                  <a:tcPr marL="9525" marR="9525" marT="9525" marB="0" anchor="ctr" anchorCtr="1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mic Sans MS" pitchFamily="66" charset="0"/>
                      </a:endParaRPr>
                    </a:p>
                  </a:txBody>
                  <a:tcPr marL="9525" marR="9525" marT="9525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71736" y="357166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Кроссворд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9460" name="Picture 4" descr="http://img-fotki.yandex.ru/get/6425/102699435.7ff/0_9dbb2_67b40103_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285992"/>
            <a:ext cx="1785950" cy="1785950"/>
          </a:xfrm>
          <a:prstGeom prst="rect">
            <a:avLst/>
          </a:prstGeom>
          <a:noFill/>
        </p:spPr>
      </p:pic>
      <p:pic>
        <p:nvPicPr>
          <p:cNvPr id="19462" name="Picture 6" descr="Картинки на прозрачном фоне - мультперсонаж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3021">
            <a:off x="315246" y="901871"/>
            <a:ext cx="1268826" cy="1723949"/>
          </a:xfrm>
          <a:prstGeom prst="rect">
            <a:avLst/>
          </a:prstGeom>
          <a:noFill/>
        </p:spPr>
      </p:pic>
      <p:sp>
        <p:nvSpPr>
          <p:cNvPr id="19468" name="AutoShape 12" descr="data:image/jpeg;base64,/9j/4AAQSkZJRgABAQAAAQABAAD/2wCEAAkGBxQSEhUTEhQUFRUXFxgYGBUWGB0VGBwVFhwZFxocFhgYIiggGBwlGxgZITEhJykrLi4uHCAzRDMsNygtLisBCgoKDg0OGxAQGywkICYwMi8tNDQsLy00Nyw0LC00LzYsNCwsLDQ0LDQsOCwsLCwsLTQsLCwvLCwsLCwsLCwsLP/AABEIAToAoQMBIgACEQEDEQH/xAAbAAEAAgMBAQAAAAAAAAAAAAAABQYDBAcBAv/EAEsQAAIBAwIDBQQIBAQBCAsAAAECAwAEERIhBRMxBiJBUWEyQnGBBxQjUmKCkaEVM3KSQ3OisXQ0srPB0dPh8BYkNURTVGODk6PC/8QAGgEBAAIDAQAAAAAAAAAAAAAAAAQFAQIDBv/EADERAAIBAwMDAQcEAQUAAAAAAAABAgMEERIhMQVBURMiMmFxgbHwFJHB0SMVJFKh4f/aAAwDAQACEQMRAD8A7jSlKAUpSgFKwX12kMbyyMFSNS7MegVRkn9BUP2T7VR36vpjkhdMaopdIfQ4yjjSSCpwR12KsPDcZw+SfpSlDApSlAKUqM7RcegsYGnuXCINh4szHOFQe8xwdvQnoCaA3L69jhjaWZ1jjQZZ2OlQPUmuf3Xb+e6z/DolSHp9cuQQp9YYdmb0LEfCq7fGXibrcX4KQA6rex8APCS4+85B6eGSPE1Iu5PwHQDYAegrZIsrax1e1U48GtLatJvdXVzdMQM5kMMQPmkMWFHzBPrU19Gt7JHdT2jSySRcpJohIxkaPvNG6hmyxU9wgE7b+tRhqR+jC15lzdXfugLbRnz5RZ5T8OY+kH8Bozpe06cKSSSTOk0pStSpFKUoBSlKAUpSgFKUoChfS3dZitrMH/lVwocecMP2rj5kIPnVbuuasgntXEc8eQhI1IyHGY5F8UbSOm4IBG4qY+kbfiVjn3Yblh/UTEp/ao3FbIt7GlGVF6u7Oh9luOre26ygaHHdlizkxyj2lPmPEHxUg+NTFcb+tSWc63sAZtI0zwr/AI0HiMeMie0p+I6NXXbG7SaNJYmDxuoZWHQqdwRWGivuKDpT09uxnpSlYOBgvrxIY3llYJGilmY9Ao3JrkE878RnS+uk0xJn6nbNvpU4+1l8NbYBx4YHXGake1vFhxOZrdc/UbeTEreFxOn+GB4xoep6E/AGvh2yc/t5DyrZIs7K1z/kl9DxmJOT1r7VKRpW3HFWS0bwQ/HZWSI8v+YxWOP/ADZWEafozA/Kum9l+DR2drFbxDCxqAPU9ST6kkk+prnxXVfWKeBnJ/sgnYfuAflXVgK1ZS3826mPB7SlKwQhSlKAUpSgFKUoBSlKA5z9JykXvDn90i6jJ9WWNx+0bfpUYBUz9MalILW5HswXUZc+UcgaIn9XX9ah1rZFx06X+Nr4npWpL6NOKLbs/DpO7l3ltSdgyOdcka/iRyzY8VOfA1X+P8ZS0jEkgOksFOBkjVnfHltXsqRXKKfbUkOjoTkMN1aN13DA9CKM63FKNZaU90dkqt9vOP8A1S30xn/1mfMVuvUmRh7ePuoDqJ6bAdSK5nwztXdNcSWp4jPLo06VSKLVjHe5kojPs+JyMdOvT3hjiS4nuHlllZPsIzK5fSRgy6MnbfA6dVPgaxgrqVpKTWWsZ8m/ZWSwRRwR+zGoXyy3vMfUnetlFqPvOKxRHDthjuFALOR5hEBYj1xitnhvEY5dkYE4yVOVYA/eRsMvzFbFypRXspknBFWyV2r4iasr0NG9yB4nccq4s5vuXUQP9MuqBv2kz8q69XGe1xxED5TW5/8A3xV2UVqyqvlip9D2lKVghClKUApSlAKUpQClKUBD9r+Ci9sri2OPtYyFJ6Bx3kJ+DhT8q5bwC9aSICQFZoyY5kOxWVNmBH7j0IrtVc87d9l5VmN/ZR8xmULcwLgNIq+zJHnYyKMjT7w269cpkq0r+lPfh8kNe2cc6GOZA6Hqp2/QjcH1Fa13wa2cEGAYOMgMwB0gAa8HvnYdfKsI4z4ci71fc+qzas/DRj960D2kd3aKG1uWkUgMJFECqTg98sSRsQcac1uk28Is6lxbRWqbR72TsY7c3SoqozTEYHhFpBQZPgQc+W5HhXt32ZQtI8NxcWzyEltDdwuerFeufgRQcNZm5ksrrLjGISAirnOnJGZcHfLZ3zjGcV9fw4kYe4uGHkNER/uiUN+9SlY1WuCkfXrGKcGm8cfmTa4GzxSPCEjAVFdpY10gs5Oz6ssHONXU5BzttmR5CmUTMWLqroo2xh9JJPifYGB061AW/DpIF028vdznlSqCMk5P2i4bJz1Yn/qraseM5k5MyGKQjIBOpWx15bj2iPLAON8YrlVt6lP3kWFj1S1uUoRlv4f5uWKF62wdqjoWrdVtq4llJERxpNcltEOr3VuPkjiZv9MTV11elcr4ZHzuK2qDcQpLO36chM/N3P5fQ11WtWUt5LNX5ClKVgiilKUApSlAKUpQClKUArHcTKis7sFVQWZmOAFUZJJPQAb5rJXO+33FhPMbIH7GLS9zg+2570cHw6O3poG4LCt6dN1JKKOdWrGlBzlwjR4t2kmvMsjtb2p9gINNxKv3mc7woeoCgNjGSN1EUiqq6I1CJknA8SdyWPViTvk1r8S4gE0lvedEA9XIUADyA3+ANZIrhScD72n8wGrH6Vf0aNOlsuTy1xXrV/alx2PLuTQjN10gnHwGa90uhVZQMuMqynKMBjOk/Pof3wTWRWVwwGDg4I9cZwfkR+tbUEZm4W8a5M1pkJvli0I1Rgn8cRUH+tqjXt1OhKE17ucMlWFnC4jOD95LK/P2Im/icfaRkkr1j2ww9CejeXh4HzHrxR3MQ1DUjAEeBHiCPFSP1BrZjkDKGHQgEfA1pcKGDMnQLJlR6SKsh/1s9TXjO/DICb05Wzj+fcxwwXcGBDItwn3JjokA9JR7X5gfjWzLe3rDZLeI/jkaYn5IEx881uBaaKjuxot5LKHXL2MNOokPodys10LtgbuRlYHorQIMDleisWyB0yvmDXVa4pcxN3WRzHIhDxyDqrjoR5jcgjoQSOhrqfZLjX1y1jnICudSyKOiyxsUcDO+NSnHpiqy7tvRltwyysrz9RF6veXJMUpSohOFKUoBSlKAUpSgFKUoDV4pfLBDLO/sxRvI39KKWP7CuG2moNFzDmSQyXM5+87DLA+gaRAPRQPCupfSerHhk4XO5hVsf/DaaMSD4aC1c9tOHrPfKjM6gwynCNpJ0NCB3h3l9v3SD08qm2040oTrPtj7ldewlWqQoR75+xpmLmrcSac8uBymNzmOX7UAeYMCisEU4+00kM6SiQKn2rFWVT3UTLZKll6bH0q6RXHD+HsyBkWU7uqhppiD3suqhpCO8Tk+ZPjUnwPiFrcg/VnRguNSqNBXPTUhAZc4PUDoahf6nNSlNR5x9sEr/SoOEIOXu5++Sl2vDbgys0cLhXUai+I11rgKQDl912OVHspjO+LL2Z4PJE8ryFQJEVTGuWGVLd7UcdQ2PZHQVZlg9KiLvht1K7ZuVtogcKsKLJKy49p3lBVMnPdCnGB3jUavf1a8XCTSXyJNDp9GhJTim3xz+IhbXsOECobiZ1VQuAETYbAlguvOPxVh4t2PESme11mRR30Z2kMyAdMyEnmAeyc7+ydjkWDh/BJInDfXbiVc7pMsbgj0KIrKfXOPQ1OgA1y/V1lJS1t4O36Sg4uOhJPnY5pZTrIoZTkHof8Az0PpW8kWa+eP2gt7w6RhJ1MgHhzUIEnoMhkOPPWfE1ltnr1lvcevSVRdzx9xbehWdN/T5GKWGpv6LZ8PewE9HimA8hKnLP8AqgY/OtGVdqdg2K8UlXwe0Un4xynH/SGuN77VL5MldPWmvt3R02lKVTl8KUpQClKUApSlAKUpQEV2q4cbmzuIV9p42Cf5gGU/1AVybht6FuLScew50MT9ydcL+sgiFdurgpsByHt2z9k0kBwcN9i7Rgg+fdDA/CplrD1YVKXlFdfS9KdOt4f/AEzpEZt7RZGjVIw0mqVlGWLyt7UhGT1bqdgPIDaReYLjJA1EAZwMnwA8z12rglx22v0jJ5KtJAOTPdD7RHicFUSYDusQzZDE5zkbamDTXZB+LuYZ5WWXlw862hm0nmxkBHZHj3WUKwAL59v1NUkreSy2y8jWi+DslzcLGjO5wqgsx8lG5Jx6VCcV43obSCiBgVWWQ4QTMuqHUNgY3AfvhhuunqanIJNSg4IyAcEYO++4PQ1A8U7J2k7B5YFcqpVAxYoobrpjzoXfxArhHHc6PPYr9r9IFqWnc3UYQwRSRxnd1lIkEkfdHfOVj2BJyx8MVaOBcWEhMbOjOqr7PvYVNbrgkaOYxQeqsN8GuP8A0edlrGZUW41tfJdMhtsgry49BczJpOEALjOQCwA36V07sn2WFjJcFGxE75ijBGylVLa+6CxDZC5ZsLjpk12qwhHZHOnKUjQ7eXiNdWkAP2i8yZgPCPSYxq/qZtv6K1bdq3/pBsgDb3QA1rIImPiYpcjB+EgQj5+dRsXWvR9HcXbYXk8x1pSV0m/BJg7V72K/9qN/wrfvKmP9j+lY0O1bn0eRar27k8FjgiHo2ZJWH9rxn9PKul48UmYsFmsn8DotKUqoL0UpSgFKUoBSlKAUpSgFcXuojFd3sR926dx/TcYuB/0hHyrtFcv7fW2jiSv4TWw/ugcg/tMv6CpljPTWXx2IHUoard/Dcjuz1nFJJc20ijRcQjKjuk6CyuRj0kjx5YqS7F9ijYOxNy8yKrJBGRgRpIyySZ3wSWVegHTPjtAG4ME0VyAWEbHWqjLGJxpbA8SDpfA3OjHjXTLKdJUWSNgyMAVZTkEHoQRUHq1OVKvLHEtyV0irGrbxzzHb+jKlfdQvay1ieDM0PO0HK7lSpO2QwIZR548K0+GcYZDFFyNEZCqneLEL0yc7kfH96q1FtZRcKEpbr7kpbcIgilkmjiRJZccxwN2x5/8AX51vqlfdfMsoVSzEKoBJJOAANyST0AHjWOTQqn0hSZW2ixnXOGPokSs5P92gfOoSM71j45dvcXkM5BWHkTchSMMylo8ysDuofbSp30qCcE4GSKvWdIp6bbPls8j1mpquceEjdztVj+i6EfVZJMDMlxcEnz0SNCufyxqPlVabpVw+jZAOHwEdHDSf/mZpf/7rXqD2SO3S17UmWelKVWFwKUpQClKUApSlAKUqqcN7cxS3TW5RkXmPFHMxGh5YmKMmPcJYHT11Y8CQDlJvgw5JYyWuud/SU4+t2aj2uVdE+iEwdfiRt8DXRK5L2huefxC5m2KRKtrERvkr35j8nYofWOpFnFyrRwRL+ajbyz8jTFfNhdT2jFrXS6MdT27nSpY9WjcA8tj47EHyzvWCS8CsV0u2ACdEbyYDEgEhFJ6g1ngjnl/k28zZ8XUwKP6jKA2PgrVbXLt6kXCq1/JRWkbqnJTop/wWGDt9aMCtxzLZuhWdCF+Ui5jI/N8q9sOKcODDlXVsSTgDnITk7AAZySc486y9nOyYRxPc6ZJRuqdYoyfug+2+NtZGfIKDirDf8Gt5xiaCGUeTxqf022rzVS1pqT9NvB62jc1dHt4z3wRzcSlba3t2brh5j9XiyDjfUDIfQiMg+fSvh+EGYg3kglUEMII10Q5BypkBLNKVIHUhcgHTkDGY9k7XGFjZR5LLIo+WG2r5bsjakYZJGHirTSlT8QWwa5fpmuGdPWT5RUO118jX8YDhiInRgN9LkhgpI2DFctp64GcYr5hqW7b2EdvBarDCiIlwgAQBQgZJhn5kgfmqJhr0fTNqGnwzy/Vl/udXlf8AhsTnunFXvsIqjh1oF9n6vDj4ctcVRW6Vafoyvg1qbc412zmLHT7I96E48uWQufNG8q5dQi8RZI6XJZlH5FvpSoLs92qhu3kiUMksbODG4wSqOYy6EbMuoYPiMjIGRmswW+UTtKUoZFKUoBSlKAVwq3jDCWCZNRSWZZFYHBPMbJ36gnfUP9xXda512+4U0DtdR5MMmDOB/hsBjmEfcIA1Y9kjV0ZisyyqRhU9rh7EDqNKVSj7HKeSBE0mjlm6vSmMaecQceXM/mH5tWNEVVVI1CIg0qo8AP8AevI2B3FZlSrqNKnDeKSPOTrVam05NmGOV4ZY7iPJaM95Aca4z7ab7Z8Vz0YDcAmrVZfSBw+QlWnSJ12ZJvsWB/PhT+UmqZxK5OVhiwZXzpzuFUdZGH3R5eJwPMjctLCONFUIrafedQzEk5LEnxJJNVN/oc9ue56jodpWq0nq2j2/n6HRuFcWhuVLQSJIoOksjBhqwGxkejA/MVu1y+JJYZDLayiN29pHXXC+OmpQQQw6BlIONtxtW63aHiDjB+qQ/iXmTtj8KkqoP9WoelQMFrOyqxlhLJ0IMDWvxK8EMTysQFRWck7DSoLH9hXM4HvYJDLbXHNLY5kd0xKOfvIV/knG2F7uMDGwrZvr26utIuuVFECCYImMhkYbrzZDgBAd9AHUAknAwwY/RVdWnBZe2Msc3DJpgVZVh56OD3S0Y5seG8cuqj1zjxqpWcwZVYHIIBB9DvQ8Mi8IogfMIAc+fxqLghNn3e81v7rbsY8+6/joHg3gNjsM1Psayptxlwyu6x0mq6aqQ3xz8ixr0rU0vHKs8EhhmUY1Y1KydSkqe+mfgR1BBrNbTBgCDkHf5GvuRatJRjJaZLKPMxnKDUovDRN23bm5AxJawu2NmjuNKk/iV0zGOni1QfZov/EoGJUyM1zJLp9kJKGZlTxKrI0IyeuB41pXLhRkkD/x2H6kgY8TtVs+j/gTo73Mw0s4Coh6pGCT3vJ2JyR4BUHVc1X3NKlQg9PL2LO0rV7motXEd/rgvdKUqrLoUpSgFKUoBXhFRfaKVhGqKzJzJFQuuxC7s2CNwSFK5G41ZG4rS4XxIQl4pmfBOqJnZn1DSuUDtk69YYhSdwRjOCF0c0paTbS9Ooj+K/R9C7F4Hkt2JyQhBjJ8fsnBVc9To0kneoDjPZZ7WF5prvCKPdhBcsdlWMFiGcnAAwckirdaQyyKskt1MrOA3Ki5QjTIB0qxj1tjzYnJycDoKX2svOXeIJZ5bnREXjQx6jGxZlLskCYLMp0qSuQEbzOZEa1RLCkznG1o1ZrUl8yI4FwkwKWmJe4lwZWJyR5IMYGFG2wA9BUpWG2ulkyVOcHBzkEHrgg7g7jY+dbSitT09OEIQUYcGtaXAkBI8GZSDsQykqf3H+1ZtNRtt9ndyp4SIsgH40PLc/28qpdRQQk2tzHpppraWOvJEwKG2o0BL9oI8HOlm9AFKg5Phuwx54PlWXFaPAGMiyXJ/wAZtMX/AA8ZOk/mYs/5h5VI4oawlqWSFuOGlHRoXMMer7VVQSDSerKngwO509RnZjgVZ7Lsk8w1RXsciEAho0VtiMg5DFd+vSq9xvi8cEblnjDhGdUZ1QvpBICgnJyRjYGrXwLsfaNGJJ4orqRwCZJFDLvv9khyqLvtjc9SWO9b+tOKwpMo+oWlvr1aVl87G/wbsOkTK8rvM6nKtJpAB6ZVECoDjI1Y1YJGd6t0aBRgVVFsYrSaA20aQq78t44xoR1dWOdAIXWGVSGwTgOPeqSg4/qcHSOSz6EkDZJOdAYrjGgvsCCcjDdDtxnPfMnyRoQSWIrYm6UpQClKUAqp8fbnOSimZVGgxuF5WtGbJUuww2didLeyMY3zbKpXG48yNrEsOWb/AJOkuplBwrM8eUYkAH2cjIHhXOrnTt/P8G9PGT5+o60DcjkyB1ICsvUEDX3DpYAE7Nv1GBmpaWEOpVgGU7EEZBHqD1rT4NcI8eI2kYIxQtICGLL1zqAyRnHxBHUGpFVxVbJvO5NWMFXg4Ncw6jDcyAKSIoZVV4uXgaVOAJNI3AIcHYdQMVPcE4ijwGTQsR1Nzl2BEqd19TYGrGnZvFdJ6YrS4hxeOG4EcjkFoi4XSW9lgue6Cd89PHG3Q1k7KwsonmdWQ3E5kSNhhgipHEpK9QWEevHUasHcVMt5zfPBGrRiuCm3XEY5b+4MTAoIoRt0LZkJZfBlwyrqGx0eQFfFxxDDcuNTJJjOgHGB0DSMdkX13J3wGwa3O1t/9cuU+ryKFiWWOafGpQWMZCxeEjrobfdVLeJDCtbg3Cee5t4Q0duh+3lydbsQDpD9S7Ags/ug4B1ElZnYn0a3p26b2/OxEcM4I1/dalvNDw5y0ekqobI5ccRyZBn2pWOMrpA6hLQ3Zm9T2JbaYeGoPA35iNYPyAq2NwG2ZER4IyEGEwNJQAYHLZcFNvIisL9nFAIiubyHPQ836xj4C5D4HoKxkgfqKik2ngrKcH4h4pagefOc7/DlDP61pdoOz9+LeRudF07yQxOZOX7/AC3Zzl9GcYTOcYxVrXgt6uy8RjYectoC2f8A7Uka/wCmsrcBmY5kv5wNu7BFDENvxOjvv/VTIdzVfMjm1pLLBGhRlubdVAVkGmRYwNjpHdlAH3dJ26MamLa7SRA6MGVhkEHII9K2+0fZlLFGubYylFLPcK7tIWDHLyjJ7rLuxA6jVsSFqtcRtTEdaHTbyOpuVUHUqkgPJEV9nI9v0yRg71nJZ0bjNNyXblf18C2fR4LcxtbtpN0ufrKtgyO23fOdyhBGPAAhdsYq0j6vZQBEAiiTOBktjWxOlepO5wqDPgAOgr64PbQxRAW6RqmnblqoGk77FeoNQFo5uppZW3WKWSGNcdDGTHI3qzOrDP3Qo23zyqT0RyVEY65bGNR/EGWV9awxyMYkBMbEqGiLyFTq3DOAmQNLbgknG9xiNwbbkqmVmXCHKppCSL7oPsg6wMe4Bt1G3wWYSwQyAAB40fA6d9Q2361IMPQen+21V8qsnLJLUEo4PiPi042aKJgPeWRl29VKHH9x+VSfDb9Zk1KCMMVIONivXdSQfkfTYggVHi/K15lhkJUbSDSq4O/tMwHUdDU12WmkOtXVggCmNn0ajnVqGIiV0gBcHYnUfLJl0Zylz9iPVilwT9KUqQcRUbx+3d4iIs6iQCVIV9Ge9yydg2NgcjHXOcVJUoClQ9nJZQq8x7aKPHLityEwF9nW5B19M6AAu+CHxmtqTs3cHA+vXGPEhYAx+JEW3yxVrAqH4z2lt7bKu+uXG0EeHmbPTCDcAnbU2FHiRWipQ8G+qTexUOM8EHCtV1bSHmTaIjDJrnaeUaimmQuHVsFtRJZdKk4GM1A3puboab2RFTfNvbFlVv8AOkJLSDHu7L6eUle3Mk0v1i4wJQpWOJWLJCjYLAE41yHAy+B0AwAK1nbAzXVItLaySWqpyak+dUdvAFEkh0RrjuqFGWYj7qLvjxOke9XReB8LS2hSJM4UdTuWY7szHxYkkk+JJqr/AEdcP5ga/cbygpACN1t1Jw2/QyHvH00jwq8CsNkG6r+pPbhcCvaV7WCMeUr2vKAxXMIdGVhlWBBHmCMEfpXL+GxmNTC2S0LNEc7kiMlVY48WTS35q6rXOuOx6OITLjAkjilz0y3eib44WJP1FZRNsJ6auPJp2dzNZHVbDXDnL2pOBv1MB/w28dPsn0J1VOdmLOS6SSRAYrWaV5EU7TMH/mCQAlYwZOYcA6sEDunOYvFbPAeMGwdjhntpG1SIoy0bnrLGo3YH30G5xqG+Q2JQT5JN3a4Wun9S0Gwe0AWNDJCMBVTGqMfdCkgFB4YOQMDBxmvk8ajHtCRV8XeNkVf6iwGB+Lp69M2a2nSVFeNldGAZWUhlKncEEbEV6YF8hXCVvCTyVyrSWxUuG2076l55LpjIZUKMrZ0uAgUjOk7Z2IPUYJsXBbMxRhDuQWOem7MWIA8ACcAeAwKy2dgkWeWoUHfAAAz8q2q6QgomkpNilKVualNv+11xHA90tvAYQxWMPcMkjgScpTgRMq6mxgZPtDJHSsDdsro7C2t082a5Z8fkWIZ/UVqX1g0/CRHH3nj90dWktZgxUeGS0RX4moO1nEiq6nIYAg+h3rKROsqFOrnV2NviXaC7LIbiYtb7idLRDA2k9CrEtKQPEKwY+HTSZu77N2tzAjWQihYDVDNEAQdW514/mo3jk79cggEV/FYLMy2rmS0Iwx1SW7HEbnxZTg8qT8QG/iDtjOCRXsse1S/PkYpZpIHEV2nJc+y2cxP/AJUm2T+E4b0PWtbtADJGIEzquHSAYGf5pwx+UYc/Kr5wzj9teqYXUB8d+3mUa8ePd3Dr+JSR6g7VF2nZuBOJwckMqQxTTGPWTGrMUijKoT3c/bYxgDSfOsZOLvp6HCS3LjbwLGioowqqFAHgAMVlrwV7WCvPa9rwV7QClKUB4apHbqPFxayeYmi+JcI4/QRN+tXeqf8ASNbuUt5I1LmO4TuLjU3MV4ABqIHtSqdyBjNEdaMtNSLfkh1rWvbxY8DdmY4RFGp3byRfE/sOpIG9b0PA7yQ4KxwjbdyZW9fs0wB8dZ+FWHgfZuK2y5LSSsMNNJguQN8DAARR91QB49d62yWda/iliG7NHsnYXdpG8g04dtZsgcqAeuiQ+zKx3PRCdsAkyVd+G38c8ayxMHRuhHn4gjqrA7EHcHauccc7TNdBobJtMXsyXY6Y8VtSPbfw5nRfDJ3EZZWKQnVb67dgANcLaSQowOYpysmB4MCKxgh07WpWTmdjpXL5+0nEI4yUuIZCAcc237zHwyY3RR8lqx8B4nLrt2e4aeG6j1LqRE0Saeaoj5ajKMgkzqJIKrvuaxg4VaE6XvIttKUociqRN9VungfaOd2mgboC75eaL+vXqlHmHbHsNUTxnsmwdprMqCxLPCx0oWO5ZGAPLY9SMEE74BJY3binDY7iMxTLqU4PUghgcqysMFWB3DAgg1Bfwu7hP2cqzpvhZhpkHkObGMEDpuhbzY0N4TlB6ovDKRJJJHtLBcIc4xynk+eqEOuPn+lLW6WTVpz3WKsGUqwYYOCrAEbEHcdCD41cLlr4oxWKEMBkLzHk1Y30juJpJ6Bt8E5welRXE+Di6VLyyZdTxqSjZVZU6rnbMcgyRnB8VI2BXbJPpdQlqSnwQV9ZpKMSKDjcHoykdCrDdSPMV99iJZ5v4gYrhGu0eOGM3OXAhiBZVk0YbSWkca+udzqIrB/EAriKZXhlPSOUaCf6D7Mn5C1e3VnG7LJukq+zLGeXIv5h1HodjR7km4oxuI5g1kvV7xaSGaCJreaQS6VM0K82NJD1D47yr+MrjHlvjNBx6Bpmtw4Ey5zGwKtgbkqGA1r+Jcj1qmW3HeIQ+zJBcL5SKYJD+ePuf6KkE7fyKBzrG5HmYzFOPXB1IxH5RWMFXO2qx5iy6CUV6JB51zvhPG+DW0hmjhlt5GUqwMNyq4JBJKBSmcgb1tcL4xweESCO6YCVQp5lzKSoGfYMpyjb9RgisHFprkvXMHmK+ZbhVGWOB5nYfqapfD+L8Jh1H6+ZdSaDz75pRg4yQGc6W9Rg/Cvkca4KiSKohlWYqZFAkug5T2Syqr7jz9B5CgwWK57TWyIX5quobQTHmbv4DacRBjqwRtjxFRPaPjyp9TeWNo4JZkJmk+yCFNUqK6N3wzNGBuoA8+la8fbKKFNFjYy6eoCRLaxZwBuZMMNgN9B2FQ1/xC7vHiNytvDFHJzAiM00pYJIgBfZQv2h20+HWs4O1O3qTaWGWG57cRnP1eKac5xlUMSfOSbTt6qGqv8AEria72uWCxf/AC0LHSf86XYyj8ICr5g9a+yM9d/jXoFZwWtKxpw3e54q9BsANgBsAPQV9Ba1oHmdpOVCZVjKglWUNqYatOHKjZSp9r3q2IorhthayqT99ogPmVkYj5A1nJ1dzSjlZ4NbiU2iNiBlsd1fFnOyKPVmIUepq0cPtBE3DbXPegQvt4rDCbds/muF/Q+RqEsrfEmra4uFzojTPJic7EvLjAfBwSe9pzpTds3bs5wUxlppW1zPjU+NIwudKIpJ0Rrk4XJ3LEkliTq2VN3cKrJY4RP0r2lYIgpSlAKrl72XGtpLWV7dmYs6ppaJ2O5LROCoYncsmlj4k1Y6UBTb3ht00ZjnitbpT11aoRj1Vlmyceo+VQ79nkhXP1Rgo6pDNI+F2BKR90HA30gZwNgTgHpVeYoZTa4OWXPA5UAktCLmFhqVQ45gHhoZjplX1LAjzbwjmvCpw8cyEddUUij+/TpPyJrol92XUu0tvI9vIx1NowY3bxLxNlCT4sAHP3qqNv2ru11xy2sTPG7xkrPywWRiudDoxVWADDvNsRWUybQu6/ux3Ig8WT7xPoAzH9FBNfXMmILi2m5YwdZQKSPErEftTjx7oPkDUr/6T3J/92gT1NwZP2WFf960eIXE85BeUoVIKCDKKGHRmLEmRh5Hu/h65zuSlUupvaKR8RTKwDKVIO4IAIPwPjWQPjxx8Nv9q1zfwySFLi1kE+NTS2jaFfG2pgHRgdvZOvH3jWXk2qnVyb9/wmZsfNWnCmmTZXcuHTeTAZ2kk5MC82XxXOyZ3zM2/LHpgsfAHcjPNFND/PhZfxJ9qmf6lGR8WVRW7BxflII7W2igTBxrI2P+VDnV8eYK1kurgEsLmXJOTlYivwVWQhAPJcfM5JbmsZ3Upakkl4Zp/wAYgB0mWPV93Wur+3Oa27aOac6YY2A8ZZFKRr8mw0noFGk/eFb/AGfvby4lkReQUiCZZkcOzvk6cq+kYUKx7vvrU9Lw+9c4DwxL4ssZlk+KF20L+ZGrGSPVvaqzHZMjLy15MMdlCzc2diC+e/oJBnmJXGkhSQCMAO8YGB0sC9kbcga0D7f4hMn/ADyaz8E7PJAS5LPI2NUkh1u2MkAseigk4UYUZOAKm6wV5qWnDkjACqABsABgAegHStulKAUpSgFKUoBSlKAUpSgFc67bWHJuxKB3LkAH/iIlxv5lolGB/wDRbzq+cRvo4I2llbSijJOCTucAADJZiSAAASSQBuaqnaae4vLWWOOwnViMxPLJFGRIhDI5UOWA1AZB3IyCN6I60KvpzUisgV7itW0vQxKEMki+3E40uvh3l8vJhkHwJrdBHnW56JTTWURY2u8ecLY/K65/5wrf0DyqOuZlS9i1EDXDMq5OCTqhOAD18f0NSi0NIPn5nyFrHdzLGjOxwqgknyAGSf0rPJIqKWYgAAkknAAHUknoPWvjsusd9dlGOFh0uqOChlcHOtVbBaOM6d8YLEH3RqM0r3EaUc9+xcvo/wCFtDbBpBiSVmlceIL9FOOpRAiZ/BVor5jTAwK+q0PPt5eWKUpQwKUpQClKUApSlAKUpQClKUBC9r7R5LYmNdbxyRTKg3L8iRJSoB21MFIHqQa+LHikc6c2Nw6n3l3x5hvukHYg4IIIqalkCqWYgKASSdgANySfAVy7tFxOwu9btYTEOpC3ghi5oBB0yxqzc46faGwbyU0NowlL3VkuXFeCwXOOdErkey/R1z9xx3lPwNQx7CWp8bnH/F3H/eViuO008drz+Sk6kLplhlHKYswQMcjWg1EalwxXcZOM1HcM7TXEOoTKs4JLAxkRsuo5KhHOGUZODqBAABz7VZN6dOpJNwNkdlbRb+OIQR6JLW61jGSxV7TBZjuSMnBPSs79hVB+zurpV+4THJ8tUqM5+ZqAbtZN/EYpmgHLFvcKsauGkwWt2ZixwhbZBoyAN+8c1Z37aRY7iTO33Qmk/NpCqgD4n4Gm5sqdaD2TRks+yUSMGcySlcY5jZXIOQeWuE1A+9pz619ds8LZTSISskSNJC4GGWZQeXpPiS2Fx7wYrggkVE8N7R3ly0saxW0RjRXaR5WlRQ5YDKhU1ABH31gbeta/AjwvMbSs0srSh/rUsLqkk7HZ9ZUIu5wh2AGkA9Kwc5Rnl6uTp0LEqCeuBn41914q4GK9oaClKUApSlAKUpQClKUApSlAKUrw0BA9vc/w66ABIMRVseCN3XJ9AhYn0Brm/FYhIuV15GCpQyAgbD/CIYjHr61JcF4hdywo0nELoSFcSKI7bCyjZ1wYcjS4Ix4YqOsOyy/atdJHMWkyrFUVWU7/AMmNVRWz127x3zvgQZdSowyt8otLanOCaaTUjS4KJXt5dF1Iqzl1eJUR0O7Jk6l1CTHVl0k6VzkjJxRhGg59y0gbL55cskSYVig5aRt3tRHdySSWHwqa4p2bhmVgEjjZh7YXI2AA1KCNQwAMeW1Rt9GluY2nkErBlWGGNOWmskICqFiTjUBqZtK58C2Din1OnOOyefB30en2/rPl/nc1oeEAGyW4eUysr6vtXzqMetxkNtuq+m3wrXZt2kEkscSM67fa+wSGaUy6lQZU4GxG+/UCU400wntJTA2UlYfzEOeZG6DofMjrj/sw8R5sDNKIZI42OZOaY+UGJA1KySMyA572UI8dtyY9rce2nUlyvPfL7Z8YNcJZ/p+EYeHwST2mr6zIDOqNJGFTknGCI2AGsoCMEahncE7msnDbx5UkjnjLNzHUwxq03dY5VThQMaGUAnbTgkjfG1ZdnD3m5phJ9yHvjOSWZzMCrOSeoUVI8M4Q8ExlgcxZU8yVsSNKWOwZDsSuMgkd0EAbEipT6lQTwmNM4rVBb9/idD7JRSJZwJMSZFQBstrOfIufaIGBq8cZqXrndhxO5W9tkN1JMskjq8bRxIgjEUrEgIgYYcRbk+IHjXRKkUqsasdUeCpqU3CWJcilKV1NBSlKAUpSgFKUoBSlKAUpSgKt2h7J8xzPbOIpmxrBGYpMbZkUbh8DGtSD0zqAAqsypdxnTJZysfvRNFInyLOjfqgrp9fLCotazpVXmS3O9O5qU1iL2OYxxXcuyWrx/indFXHmBE0jN8O7nzFT3Dew8ZjcXDNJJJoLSDuEcpxJGIxvoRXAIXfJySWJJNwVRX1W1G1pUvdRipXqVPeZSrjsAr7fWbkAMGGGjyGXod48H4HIrG3YAt3ZLqeSPKlo2W30uFIbS2mEHScYIBGRkVeaVv6FP/iv2Rp6s/L/AHKRddiXjObSUJHj+TIpkVf8pg6si/hOoDAAC1qtwC86AwjyJ1sPmox+mr510Glc52dCb1OKybxuKsVhSKp2a7LNDKZ5pOZKV0AhdCKmQSI0ySNRAJJYk4G+AALXSld4xUViK2OTk5PLFKUrYwKUpQClKU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data:image/jpeg;base64,/9j/4AAQSkZJRgABAQAAAQABAAD/2wCEAAkGBxQSEhUTEhQUFRUXFxgYGBUWGB0VGBwVFhwZFxocFhgYIiggGBwlGxgZITEhJykrLi4uHCAzRDMsNygtLisBCgoKDg0OGxAQGywkICYwMi8tNDQsLy00Nyw0LC00LzYsNCwsLDQ0LDQsOCwsLCwsLTQsLCwvLCwsLCwsLCwsLP/AABEIAToAoQMBIgACEQEDEQH/xAAbAAEAAgMBAQAAAAAAAAAAAAAABQYDBAcBAv/EAEsQAAIBAwIDBQQIBAQBCAsAAAECAwAEERIhBRMxBiJBUWEyQnGBBxQjUmKCkaEVM3KSQ3OisXQ0srPB0dPh8BYkNURTVGODk6PC/8QAGgEBAAIDAQAAAAAAAAAAAAAAAAQFAQIDBv/EADERAAIBAwMDAQcEAQUAAAAAAAABAgMEERIhMQVBURMiMmFxgbHwFJHB0SMVJFKh4f/aAAwDAQACEQMRAD8A7jSlKAUpSgFKwX12kMbyyMFSNS7MegVRkn9BUP2T7VR36vpjkhdMaopdIfQ4yjjSSCpwR12KsPDcZw+SfpSlDApSlAKUqM7RcegsYGnuXCINh4szHOFQe8xwdvQnoCaA3L69jhjaWZ1jjQZZ2OlQPUmuf3Xb+e6z/DolSHp9cuQQp9YYdmb0LEfCq7fGXibrcX4KQA6rex8APCS4+85B6eGSPE1Iu5PwHQDYAegrZIsrax1e1U48GtLatJvdXVzdMQM5kMMQPmkMWFHzBPrU19Gt7JHdT2jSySRcpJohIxkaPvNG6hmyxU9wgE7b+tRhqR+jC15lzdXfugLbRnz5RZ5T8OY+kH8Bozpe06cKSSSTOk0pStSpFKUoBSlKAUpSgFKUoChfS3dZitrMH/lVwocecMP2rj5kIPnVbuuasgntXEc8eQhI1IyHGY5F8UbSOm4IBG4qY+kbfiVjn3Yblh/UTEp/ao3FbIt7GlGVF6u7Oh9luOre26ygaHHdlizkxyj2lPmPEHxUg+NTFcb+tSWc63sAZtI0zwr/AI0HiMeMie0p+I6NXXbG7SaNJYmDxuoZWHQqdwRWGivuKDpT09uxnpSlYOBgvrxIY3llYJGilmY9Ao3JrkE878RnS+uk0xJn6nbNvpU4+1l8NbYBx4YHXGake1vFhxOZrdc/UbeTEreFxOn+GB4xoep6E/AGvh2yc/t5DyrZIs7K1z/kl9DxmJOT1r7VKRpW3HFWS0bwQ/HZWSI8v+YxWOP/ADZWEafozA/Kum9l+DR2drFbxDCxqAPU9ST6kkk+prnxXVfWKeBnJ/sgnYfuAflXVgK1ZS3826mPB7SlKwQhSlKAUpSgFKUoBSlKA5z9JykXvDn90i6jJ9WWNx+0bfpUYBUz9MalILW5HswXUZc+UcgaIn9XX9ah1rZFx06X+Nr4npWpL6NOKLbs/DpO7l3ltSdgyOdcka/iRyzY8VOfA1X+P8ZS0jEkgOksFOBkjVnfHltXsqRXKKfbUkOjoTkMN1aN13DA9CKM63FKNZaU90dkqt9vOP8A1S30xn/1mfMVuvUmRh7ePuoDqJ6bAdSK5nwztXdNcSWp4jPLo06VSKLVjHe5kojPs+JyMdOvT3hjiS4nuHlllZPsIzK5fSRgy6MnbfA6dVPgaxgrqVpKTWWsZ8m/ZWSwRRwR+zGoXyy3vMfUnetlFqPvOKxRHDthjuFALOR5hEBYj1xitnhvEY5dkYE4yVOVYA/eRsMvzFbFypRXspknBFWyV2r4iasr0NG9yB4nccq4s5vuXUQP9MuqBv2kz8q69XGe1xxED5TW5/8A3xV2UVqyqvlip9D2lKVghClKUApSlAKUpQClKUBD9r+Ci9sri2OPtYyFJ6Bx3kJ+DhT8q5bwC9aSICQFZoyY5kOxWVNmBH7j0IrtVc87d9l5VmN/ZR8xmULcwLgNIq+zJHnYyKMjT7w269cpkq0r+lPfh8kNe2cc6GOZA6Hqp2/QjcH1Fa13wa2cEGAYOMgMwB0gAa8HvnYdfKsI4z4ci71fc+qzas/DRj960D2kd3aKG1uWkUgMJFECqTg98sSRsQcac1uk28Is6lxbRWqbR72TsY7c3SoqozTEYHhFpBQZPgQc+W5HhXt32ZQtI8NxcWzyEltDdwuerFeufgRQcNZm5ksrrLjGISAirnOnJGZcHfLZ3zjGcV9fw4kYe4uGHkNER/uiUN+9SlY1WuCkfXrGKcGm8cfmTa4GzxSPCEjAVFdpY10gs5Oz6ssHONXU5BzttmR5CmUTMWLqroo2xh9JJPifYGB061AW/DpIF028vdznlSqCMk5P2i4bJz1Yn/qraseM5k5MyGKQjIBOpWx15bj2iPLAON8YrlVt6lP3kWFj1S1uUoRlv4f5uWKF62wdqjoWrdVtq4llJERxpNcltEOr3VuPkjiZv9MTV11elcr4ZHzuK2qDcQpLO36chM/N3P5fQ11WtWUt5LNX5ClKVgiilKUApSlAKUpQClKUArHcTKis7sFVQWZmOAFUZJJPQAb5rJXO+33FhPMbIH7GLS9zg+2570cHw6O3poG4LCt6dN1JKKOdWrGlBzlwjR4t2kmvMsjtb2p9gINNxKv3mc7woeoCgNjGSN1EUiqq6I1CJknA8SdyWPViTvk1r8S4gE0lvedEA9XIUADyA3+ANZIrhScD72n8wGrH6Vf0aNOlsuTy1xXrV/alx2PLuTQjN10gnHwGa90uhVZQMuMqynKMBjOk/Pof3wTWRWVwwGDg4I9cZwfkR+tbUEZm4W8a5M1pkJvli0I1Rgn8cRUH+tqjXt1OhKE17ucMlWFnC4jOD95LK/P2Im/icfaRkkr1j2ww9CejeXh4HzHrxR3MQ1DUjAEeBHiCPFSP1BrZjkDKGHQgEfA1pcKGDMnQLJlR6SKsh/1s9TXjO/DICb05Wzj+fcxwwXcGBDItwn3JjokA9JR7X5gfjWzLe3rDZLeI/jkaYn5IEx881uBaaKjuxot5LKHXL2MNOokPodys10LtgbuRlYHorQIMDleisWyB0yvmDXVa4pcxN3WRzHIhDxyDqrjoR5jcgjoQSOhrqfZLjX1y1jnICudSyKOiyxsUcDO+NSnHpiqy7tvRltwyysrz9RF6veXJMUpSohOFKUoBSlKAUpSgFKUoDV4pfLBDLO/sxRvI39KKWP7CuG2moNFzDmSQyXM5+87DLA+gaRAPRQPCupfSerHhk4XO5hVsf/DaaMSD4aC1c9tOHrPfKjM6gwynCNpJ0NCB3h3l9v3SD08qm2040oTrPtj7ldewlWqQoR75+xpmLmrcSac8uBymNzmOX7UAeYMCisEU4+00kM6SiQKn2rFWVT3UTLZKll6bH0q6RXHD+HsyBkWU7uqhppiD3suqhpCO8Tk+ZPjUnwPiFrcg/VnRguNSqNBXPTUhAZc4PUDoahf6nNSlNR5x9sEr/SoOEIOXu5++Sl2vDbgys0cLhXUai+I11rgKQDl912OVHspjO+LL2Z4PJE8ryFQJEVTGuWGVLd7UcdQ2PZHQVZlg9KiLvht1K7ZuVtogcKsKLJKy49p3lBVMnPdCnGB3jUavf1a8XCTSXyJNDp9GhJTim3xz+IhbXsOECobiZ1VQuAETYbAlguvOPxVh4t2PESme11mRR30Z2kMyAdMyEnmAeyc7+ydjkWDh/BJInDfXbiVc7pMsbgj0KIrKfXOPQ1OgA1y/V1lJS1t4O36Sg4uOhJPnY5pZTrIoZTkHof8Az0PpW8kWa+eP2gt7w6RhJ1MgHhzUIEnoMhkOPPWfE1ltnr1lvcevSVRdzx9xbehWdN/T5GKWGpv6LZ8PewE9HimA8hKnLP8AqgY/OtGVdqdg2K8UlXwe0Un4xynH/SGuN77VL5MldPWmvt3R02lKVTl8KUpQClKUApSlAKUpQEV2q4cbmzuIV9p42Cf5gGU/1AVybht6FuLScew50MT9ydcL+sgiFdurgpsByHt2z9k0kBwcN9i7Rgg+fdDA/CplrD1YVKXlFdfS9KdOt4f/AEzpEZt7RZGjVIw0mqVlGWLyt7UhGT1bqdgPIDaReYLjJA1EAZwMnwA8z12rglx22v0jJ5KtJAOTPdD7RHicFUSYDusQzZDE5zkbamDTXZB+LuYZ5WWXlw862hm0nmxkBHZHj3WUKwAL59v1NUkreSy2y8jWi+DslzcLGjO5wqgsx8lG5Jx6VCcV43obSCiBgVWWQ4QTMuqHUNgY3AfvhhuunqanIJNSg4IyAcEYO++4PQ1A8U7J2k7B5YFcqpVAxYoobrpjzoXfxArhHHc6PPYr9r9IFqWnc3UYQwRSRxnd1lIkEkfdHfOVj2BJyx8MVaOBcWEhMbOjOqr7PvYVNbrgkaOYxQeqsN8GuP8A0edlrGZUW41tfJdMhtsgry49BczJpOEALjOQCwA36V07sn2WFjJcFGxE75ijBGylVLa+6CxDZC5ZsLjpk12qwhHZHOnKUjQ7eXiNdWkAP2i8yZgPCPSYxq/qZtv6K1bdq3/pBsgDb3QA1rIImPiYpcjB+EgQj5+dRsXWvR9HcXbYXk8x1pSV0m/BJg7V72K/9qN/wrfvKmP9j+lY0O1bn0eRar27k8FjgiHo2ZJWH9rxn9PKul48UmYsFmsn8DotKUqoL0UpSgFKUoBSlKAUpSgFcXuojFd3sR926dx/TcYuB/0hHyrtFcv7fW2jiSv4TWw/ugcg/tMv6CpljPTWXx2IHUoard/Dcjuz1nFJJc20ijRcQjKjuk6CyuRj0kjx5YqS7F9ijYOxNy8yKrJBGRgRpIyySZ3wSWVegHTPjtAG4ME0VyAWEbHWqjLGJxpbA8SDpfA3OjHjXTLKdJUWSNgyMAVZTkEHoQRUHq1OVKvLHEtyV0irGrbxzzHb+jKlfdQvay1ieDM0PO0HK7lSpO2QwIZR548K0+GcYZDFFyNEZCqneLEL0yc7kfH96q1FtZRcKEpbr7kpbcIgilkmjiRJZccxwN2x5/8AX51vqlfdfMsoVSzEKoBJJOAANyST0AHjWOTQqn0hSZW2ixnXOGPokSs5P92gfOoSM71j45dvcXkM5BWHkTchSMMylo8ysDuofbSp30qCcE4GSKvWdIp6bbPls8j1mpquceEjdztVj+i6EfVZJMDMlxcEnz0SNCufyxqPlVabpVw+jZAOHwEdHDSf/mZpf/7rXqD2SO3S17UmWelKVWFwKUpQClKUApSlAKUqqcN7cxS3TW5RkXmPFHMxGh5YmKMmPcJYHT11Y8CQDlJvgw5JYyWuud/SU4+t2aj2uVdE+iEwdfiRt8DXRK5L2huefxC5m2KRKtrERvkr35j8nYofWOpFnFyrRwRL+ajbyz8jTFfNhdT2jFrXS6MdT27nSpY9WjcA8tj47EHyzvWCS8CsV0u2ACdEbyYDEgEhFJ6g1ngjnl/k28zZ8XUwKP6jKA2PgrVbXLt6kXCq1/JRWkbqnJTop/wWGDt9aMCtxzLZuhWdCF+Ui5jI/N8q9sOKcODDlXVsSTgDnITk7AAZySc486y9nOyYRxPc6ZJRuqdYoyfug+2+NtZGfIKDirDf8Gt5xiaCGUeTxqf022rzVS1pqT9NvB62jc1dHt4z3wRzcSlba3t2brh5j9XiyDjfUDIfQiMg+fSvh+EGYg3kglUEMII10Q5BypkBLNKVIHUhcgHTkDGY9k7XGFjZR5LLIo+WG2r5bsjakYZJGHirTSlT8QWwa5fpmuGdPWT5RUO118jX8YDhiInRgN9LkhgpI2DFctp64GcYr5hqW7b2EdvBarDCiIlwgAQBQgZJhn5kgfmqJhr0fTNqGnwzy/Vl/udXlf8AhsTnunFXvsIqjh1oF9n6vDj4ctcVRW6Vafoyvg1qbc412zmLHT7I96E48uWQufNG8q5dQi8RZI6XJZlH5FvpSoLs92qhu3kiUMksbODG4wSqOYy6EbMuoYPiMjIGRmswW+UTtKUoZFKUoBSlKAVwq3jDCWCZNRSWZZFYHBPMbJ36gnfUP9xXda512+4U0DtdR5MMmDOB/hsBjmEfcIA1Y9kjV0ZisyyqRhU9rh7EDqNKVSj7HKeSBE0mjlm6vSmMaecQceXM/mH5tWNEVVVI1CIg0qo8AP8AevI2B3FZlSrqNKnDeKSPOTrVam05NmGOV4ZY7iPJaM95Aca4z7ab7Z8Vz0YDcAmrVZfSBw+QlWnSJ12ZJvsWB/PhT+UmqZxK5OVhiwZXzpzuFUdZGH3R5eJwPMjctLCONFUIrafedQzEk5LEnxJJNVN/oc9ue56jodpWq0nq2j2/n6HRuFcWhuVLQSJIoOksjBhqwGxkejA/MVu1y+JJYZDLayiN29pHXXC+OmpQQQw6BlIONtxtW63aHiDjB+qQ/iXmTtj8KkqoP9WoelQMFrOyqxlhLJ0IMDWvxK8EMTysQFRWck7DSoLH9hXM4HvYJDLbXHNLY5kd0xKOfvIV/knG2F7uMDGwrZvr26utIuuVFECCYImMhkYbrzZDgBAd9AHUAknAwwY/RVdWnBZe2Msc3DJpgVZVh56OD3S0Y5seG8cuqj1zjxqpWcwZVYHIIBB9DvQ8Mi8IogfMIAc+fxqLghNn3e81v7rbsY8+6/joHg3gNjsM1Psayptxlwyu6x0mq6aqQ3xz8ixr0rU0vHKs8EhhmUY1Y1KydSkqe+mfgR1BBrNbTBgCDkHf5GvuRatJRjJaZLKPMxnKDUovDRN23bm5AxJawu2NmjuNKk/iV0zGOni1QfZov/EoGJUyM1zJLp9kJKGZlTxKrI0IyeuB41pXLhRkkD/x2H6kgY8TtVs+j/gTo73Mw0s4Coh6pGCT3vJ2JyR4BUHVc1X3NKlQg9PL2LO0rV7motXEd/rgvdKUqrLoUpSgFKUoBXhFRfaKVhGqKzJzJFQuuxC7s2CNwSFK5G41ZG4rS4XxIQl4pmfBOqJnZn1DSuUDtk69YYhSdwRjOCF0c0paTbS9Ooj+K/R9C7F4Hkt2JyQhBjJ8fsnBVc9To0kneoDjPZZ7WF5prvCKPdhBcsdlWMFiGcnAAwckirdaQyyKskt1MrOA3Ki5QjTIB0qxj1tjzYnJycDoKX2svOXeIJZ5bnREXjQx6jGxZlLskCYLMp0qSuQEbzOZEa1RLCkznG1o1ZrUl8yI4FwkwKWmJe4lwZWJyR5IMYGFG2wA9BUpWG2ulkyVOcHBzkEHrgg7g7jY+dbSitT09OEIQUYcGtaXAkBI8GZSDsQykqf3H+1ZtNRtt9ndyp4SIsgH40PLc/28qpdRQQk2tzHpppraWOvJEwKG2o0BL9oI8HOlm9AFKg5Phuwx54PlWXFaPAGMiyXJ/wAZtMX/AA8ZOk/mYs/5h5VI4oawlqWSFuOGlHRoXMMer7VVQSDSerKngwO509RnZjgVZ7Lsk8w1RXsciEAho0VtiMg5DFd+vSq9xvi8cEblnjDhGdUZ1QvpBICgnJyRjYGrXwLsfaNGJJ4orqRwCZJFDLvv9khyqLvtjc9SWO9b+tOKwpMo+oWlvr1aVl87G/wbsOkTK8rvM6nKtJpAB6ZVECoDjI1Y1YJGd6t0aBRgVVFsYrSaA20aQq78t44xoR1dWOdAIXWGVSGwTgOPeqSg4/qcHSOSz6EkDZJOdAYrjGgvsCCcjDdDtxnPfMnyRoQSWIrYm6UpQClKUAqp8fbnOSimZVGgxuF5WtGbJUuww2didLeyMY3zbKpXG48yNrEsOWb/AJOkuplBwrM8eUYkAH2cjIHhXOrnTt/P8G9PGT5+o60DcjkyB1ICsvUEDX3DpYAE7Nv1GBmpaWEOpVgGU7EEZBHqD1rT4NcI8eI2kYIxQtICGLL1zqAyRnHxBHUGpFVxVbJvO5NWMFXg4Ncw6jDcyAKSIoZVV4uXgaVOAJNI3AIcHYdQMVPcE4ijwGTQsR1Nzl2BEqd19TYGrGnZvFdJ6YrS4hxeOG4EcjkFoi4XSW9lgue6Cd89PHG3Q1k7KwsonmdWQ3E5kSNhhgipHEpK9QWEevHUasHcVMt5zfPBGrRiuCm3XEY5b+4MTAoIoRt0LZkJZfBlwyrqGx0eQFfFxxDDcuNTJJjOgHGB0DSMdkX13J3wGwa3O1t/9cuU+ryKFiWWOafGpQWMZCxeEjrobfdVLeJDCtbg3Cee5t4Q0duh+3lydbsQDpD9S7Ags/ug4B1ElZnYn0a3p26b2/OxEcM4I1/dalvNDw5y0ekqobI5ccRyZBn2pWOMrpA6hLQ3Zm9T2JbaYeGoPA35iNYPyAq2NwG2ZER4IyEGEwNJQAYHLZcFNvIisL9nFAIiubyHPQ836xj4C5D4HoKxkgfqKik2ngrKcH4h4pagefOc7/DlDP61pdoOz9+LeRudF07yQxOZOX7/AC3Zzl9GcYTOcYxVrXgt6uy8RjYectoC2f8A7Uka/wCmsrcBmY5kv5wNu7BFDENvxOjvv/VTIdzVfMjm1pLLBGhRlubdVAVkGmRYwNjpHdlAH3dJ26MamLa7SRA6MGVhkEHII9K2+0fZlLFGubYylFLPcK7tIWDHLyjJ7rLuxA6jVsSFqtcRtTEdaHTbyOpuVUHUqkgPJEV9nI9v0yRg71nJZ0bjNNyXblf18C2fR4LcxtbtpN0ufrKtgyO23fOdyhBGPAAhdsYq0j6vZQBEAiiTOBktjWxOlepO5wqDPgAOgr64PbQxRAW6RqmnblqoGk77FeoNQFo5uppZW3WKWSGNcdDGTHI3qzOrDP3Qo23zyqT0RyVEY65bGNR/EGWV9awxyMYkBMbEqGiLyFTq3DOAmQNLbgknG9xiNwbbkqmVmXCHKppCSL7oPsg6wMe4Bt1G3wWYSwQyAAB40fA6d9Q2361IMPQen+21V8qsnLJLUEo4PiPi042aKJgPeWRl29VKHH9x+VSfDb9Zk1KCMMVIONivXdSQfkfTYggVHi/K15lhkJUbSDSq4O/tMwHUdDU12WmkOtXVggCmNn0ajnVqGIiV0gBcHYnUfLJl0Zylz9iPVilwT9KUqQcRUbx+3d4iIs6iQCVIV9Ge9yydg2NgcjHXOcVJUoClQ9nJZQq8x7aKPHLityEwF9nW5B19M6AAu+CHxmtqTs3cHA+vXGPEhYAx+JEW3yxVrAqH4z2lt7bKu+uXG0EeHmbPTCDcAnbU2FHiRWipQ8G+qTexUOM8EHCtV1bSHmTaIjDJrnaeUaimmQuHVsFtRJZdKk4GM1A3puboab2RFTfNvbFlVv8AOkJLSDHu7L6eUle3Mk0v1i4wJQpWOJWLJCjYLAE41yHAy+B0AwAK1nbAzXVItLaySWqpyak+dUdvAFEkh0RrjuqFGWYj7qLvjxOke9XReB8LS2hSJM4UdTuWY7szHxYkkk+JJqr/AEdcP5ga/cbygpACN1t1Jw2/QyHvH00jwq8CsNkG6r+pPbhcCvaV7WCMeUr2vKAxXMIdGVhlWBBHmCMEfpXL+GxmNTC2S0LNEc7kiMlVY48WTS35q6rXOuOx6OITLjAkjilz0y3eib44WJP1FZRNsJ6auPJp2dzNZHVbDXDnL2pOBv1MB/w28dPsn0J1VOdmLOS6SSRAYrWaV5EU7TMH/mCQAlYwZOYcA6sEDunOYvFbPAeMGwdjhntpG1SIoy0bnrLGo3YH30G5xqG+Q2JQT5JN3a4Wun9S0Gwe0AWNDJCMBVTGqMfdCkgFB4YOQMDBxmvk8ajHtCRV8XeNkVf6iwGB+Lp69M2a2nSVFeNldGAZWUhlKncEEbEV6YF8hXCVvCTyVyrSWxUuG2076l55LpjIZUKMrZ0uAgUjOk7Z2IPUYJsXBbMxRhDuQWOem7MWIA8ACcAeAwKy2dgkWeWoUHfAAAz8q2q6QgomkpNilKVualNv+11xHA90tvAYQxWMPcMkjgScpTgRMq6mxgZPtDJHSsDdsro7C2t082a5Z8fkWIZ/UVqX1g0/CRHH3nj90dWktZgxUeGS0RX4moO1nEiq6nIYAg+h3rKROsqFOrnV2NviXaC7LIbiYtb7idLRDA2k9CrEtKQPEKwY+HTSZu77N2tzAjWQihYDVDNEAQdW514/mo3jk79cggEV/FYLMy2rmS0Iwx1SW7HEbnxZTg8qT8QG/iDtjOCRXsse1S/PkYpZpIHEV2nJc+y2cxP/AJUm2T+E4b0PWtbtADJGIEzquHSAYGf5pwx+UYc/Kr5wzj9teqYXUB8d+3mUa8ePd3Dr+JSR6g7VF2nZuBOJwckMqQxTTGPWTGrMUijKoT3c/bYxgDSfOsZOLvp6HCS3LjbwLGioowqqFAHgAMVlrwV7WCvPa9rwV7QClKUB4apHbqPFxayeYmi+JcI4/QRN+tXeqf8ASNbuUt5I1LmO4TuLjU3MV4ABqIHtSqdyBjNEdaMtNSLfkh1rWvbxY8DdmY4RFGp3byRfE/sOpIG9b0PA7yQ4KxwjbdyZW9fs0wB8dZ+FWHgfZuK2y5LSSsMNNJguQN8DAARR91QB49d62yWda/iliG7NHsnYXdpG8g04dtZsgcqAeuiQ+zKx3PRCdsAkyVd+G38c8ayxMHRuhHn4gjqrA7EHcHauccc7TNdBobJtMXsyXY6Y8VtSPbfw5nRfDJ3EZZWKQnVb67dgANcLaSQowOYpysmB4MCKxgh07WpWTmdjpXL5+0nEI4yUuIZCAcc237zHwyY3RR8lqx8B4nLrt2e4aeG6j1LqRE0Saeaoj5ajKMgkzqJIKrvuaxg4VaE6XvIttKUociqRN9VungfaOd2mgboC75eaL+vXqlHmHbHsNUTxnsmwdprMqCxLPCx0oWO5ZGAPLY9SMEE74BJY3binDY7iMxTLqU4PUghgcqysMFWB3DAgg1Bfwu7hP2cqzpvhZhpkHkObGMEDpuhbzY0N4TlB6ovDKRJJJHtLBcIc4xynk+eqEOuPn+lLW6WTVpz3WKsGUqwYYOCrAEbEHcdCD41cLlr4oxWKEMBkLzHk1Y30juJpJ6Bt8E5welRXE+Di6VLyyZdTxqSjZVZU6rnbMcgyRnB8VI2BXbJPpdQlqSnwQV9ZpKMSKDjcHoykdCrDdSPMV99iJZ5v4gYrhGu0eOGM3OXAhiBZVk0YbSWkca+udzqIrB/EAriKZXhlPSOUaCf6D7Mn5C1e3VnG7LJukq+zLGeXIv5h1HodjR7km4oxuI5g1kvV7xaSGaCJreaQS6VM0K82NJD1D47yr+MrjHlvjNBx6Bpmtw4Ey5zGwKtgbkqGA1r+Jcj1qmW3HeIQ+zJBcL5SKYJD+ePuf6KkE7fyKBzrG5HmYzFOPXB1IxH5RWMFXO2qx5iy6CUV6JB51zvhPG+DW0hmjhlt5GUqwMNyq4JBJKBSmcgb1tcL4xweESCO6YCVQp5lzKSoGfYMpyjb9RgisHFprkvXMHmK+ZbhVGWOB5nYfqapfD+L8Jh1H6+ZdSaDz75pRg4yQGc6W9Rg/Cvkca4KiSKohlWYqZFAkug5T2Syqr7jz9B5CgwWK57TWyIX5quobQTHmbv4DacRBjqwRtjxFRPaPjyp9TeWNo4JZkJmk+yCFNUqK6N3wzNGBuoA8+la8fbKKFNFjYy6eoCRLaxZwBuZMMNgN9B2FQ1/xC7vHiNytvDFHJzAiM00pYJIgBfZQv2h20+HWs4O1O3qTaWGWG57cRnP1eKac5xlUMSfOSbTt6qGqv8AEria72uWCxf/AC0LHSf86XYyj8ICr5g9a+yM9d/jXoFZwWtKxpw3e54q9BsANgBsAPQV9Ba1oHmdpOVCZVjKglWUNqYatOHKjZSp9r3q2IorhthayqT99ogPmVkYj5A1nJ1dzSjlZ4NbiU2iNiBlsd1fFnOyKPVmIUepq0cPtBE3DbXPegQvt4rDCbds/muF/Q+RqEsrfEmra4uFzojTPJic7EvLjAfBwSe9pzpTds3bs5wUxlppW1zPjU+NIwudKIpJ0Rrk4XJ3LEkliTq2VN3cKrJY4RP0r2lYIgpSlAKrl72XGtpLWV7dmYs6ppaJ2O5LROCoYncsmlj4k1Y6UBTb3ht00ZjnitbpT11aoRj1Vlmyceo+VQ79nkhXP1Rgo6pDNI+F2BKR90HA30gZwNgTgHpVeYoZTa4OWXPA5UAktCLmFhqVQ45gHhoZjplX1LAjzbwjmvCpw8cyEddUUij+/TpPyJrol92XUu0tvI9vIx1NowY3bxLxNlCT4sAHP3qqNv2ru11xy2sTPG7xkrPywWRiudDoxVWADDvNsRWUybQu6/ux3Ig8WT7xPoAzH9FBNfXMmILi2m5YwdZQKSPErEftTjx7oPkDUr/6T3J/92gT1NwZP2WFf960eIXE85BeUoVIKCDKKGHRmLEmRh5Hu/h65zuSlUupvaKR8RTKwDKVIO4IAIPwPjWQPjxx8Nv9q1zfwySFLi1kE+NTS2jaFfG2pgHRgdvZOvH3jWXk2qnVyb9/wmZsfNWnCmmTZXcuHTeTAZ2kk5MC82XxXOyZ3zM2/LHpgsfAHcjPNFND/PhZfxJ9qmf6lGR8WVRW7BxflII7W2igTBxrI2P+VDnV8eYK1kurgEsLmXJOTlYivwVWQhAPJcfM5JbmsZ3Upakkl4Zp/wAYgB0mWPV93Wur+3Oa27aOac6YY2A8ZZFKRr8mw0noFGk/eFb/AGfvby4lkReQUiCZZkcOzvk6cq+kYUKx7vvrU9Lw+9c4DwxL4ssZlk+KF20L+ZGrGSPVvaqzHZMjLy15MMdlCzc2diC+e/oJBnmJXGkhSQCMAO8YGB0sC9kbcga0D7f4hMn/ADyaz8E7PJAS5LPI2NUkh1u2MkAseigk4UYUZOAKm6wV5qWnDkjACqABsABgAegHStulKAUpSgFKUoBSlKAUpSgFc67bWHJuxKB3LkAH/iIlxv5lolGB/wDRbzq+cRvo4I2llbSijJOCTucAADJZiSAAASSQBuaqnaae4vLWWOOwnViMxPLJFGRIhDI5UOWA1AZB3IyCN6I60KvpzUisgV7itW0vQxKEMki+3E40uvh3l8vJhkHwJrdBHnW56JTTWURY2u8ecLY/K65/5wrf0DyqOuZlS9i1EDXDMq5OCTqhOAD18f0NSi0NIPn5nyFrHdzLGjOxwqgknyAGSf0rPJIqKWYgAAkknAAHUknoPWvjsusd9dlGOFh0uqOChlcHOtVbBaOM6d8YLEH3RqM0r3EaUc9+xcvo/wCFtDbBpBiSVmlceIL9FOOpRAiZ/BVor5jTAwK+q0PPt5eWKUpQwKUpQClKUApSlAKUpQClKUBC9r7R5LYmNdbxyRTKg3L8iRJSoB21MFIHqQa+LHikc6c2Nw6n3l3x5hvukHYg4IIIqalkCqWYgKASSdgANySfAVy7tFxOwu9btYTEOpC3ghi5oBB0yxqzc46faGwbyU0NowlL3VkuXFeCwXOOdErkey/R1z9xx3lPwNQx7CWp8bnH/F3H/eViuO008drz+Sk6kLplhlHKYswQMcjWg1EalwxXcZOM1HcM7TXEOoTKs4JLAxkRsuo5KhHOGUZODqBAABz7VZN6dOpJNwNkdlbRb+OIQR6JLW61jGSxV7TBZjuSMnBPSs79hVB+zurpV+4THJ8tUqM5+ZqAbtZN/EYpmgHLFvcKsauGkwWt2ZixwhbZBoyAN+8c1Z37aRY7iTO33Qmk/NpCqgD4n4Gm5sqdaD2TRks+yUSMGcySlcY5jZXIOQeWuE1A+9pz619ds8LZTSISskSNJC4GGWZQeXpPiS2Fx7wYrggkVE8N7R3ly0saxW0RjRXaR5WlRQ5YDKhU1ABH31gbeta/AjwvMbSs0srSh/rUsLqkk7HZ9ZUIu5wh2AGkA9Kwc5Rnl6uTp0LEqCeuBn41914q4GK9oaClKUApSlAKUpQClKUApSlAKUrw0BA9vc/w66ABIMRVseCN3XJ9AhYn0Brm/FYhIuV15GCpQyAgbD/CIYjHr61JcF4hdywo0nELoSFcSKI7bCyjZ1wYcjS4Ix4YqOsOyy/atdJHMWkyrFUVWU7/AMmNVRWz127x3zvgQZdSowyt8otLanOCaaTUjS4KJXt5dF1Iqzl1eJUR0O7Jk6l1CTHVl0k6VzkjJxRhGg59y0gbL55cskSYVig5aRt3tRHdySSWHwqa4p2bhmVgEjjZh7YXI2AA1KCNQwAMeW1Rt9GluY2nkErBlWGGNOWmskICqFiTjUBqZtK58C2Din1OnOOyefB30en2/rPl/nc1oeEAGyW4eUysr6vtXzqMetxkNtuq+m3wrXZt2kEkscSM67fa+wSGaUy6lQZU4GxG+/UCU400wntJTA2UlYfzEOeZG6DofMjrj/sw8R5sDNKIZI42OZOaY+UGJA1KySMyA572UI8dtyY9rce2nUlyvPfL7Z8YNcJZ/p+EYeHwST2mr6zIDOqNJGFTknGCI2AGsoCMEahncE7msnDbx5UkjnjLNzHUwxq03dY5VThQMaGUAnbTgkjfG1ZdnD3m5phJ9yHvjOSWZzMCrOSeoUVI8M4Q8ExlgcxZU8yVsSNKWOwZDsSuMgkd0EAbEipT6lQTwmNM4rVBb9/idD7JRSJZwJMSZFQBstrOfIufaIGBq8cZqXrndhxO5W9tkN1JMskjq8bRxIgjEUrEgIgYYcRbk+IHjXRKkUqsasdUeCpqU3CWJcilKV1NBSlKAUpSgFKUoBSlKAUpSgKt2h7J8xzPbOIpmxrBGYpMbZkUbh8DGtSD0zqAAqsypdxnTJZysfvRNFInyLOjfqgrp9fLCotazpVXmS3O9O5qU1iL2OYxxXcuyWrx/indFXHmBE0jN8O7nzFT3Dew8ZjcXDNJJJoLSDuEcpxJGIxvoRXAIXfJySWJJNwVRX1W1G1pUvdRipXqVPeZSrjsAr7fWbkAMGGGjyGXod48H4HIrG3YAt3ZLqeSPKlo2W30uFIbS2mEHScYIBGRkVeaVv6FP/iv2Rp6s/L/AHKRddiXjObSUJHj+TIpkVf8pg6si/hOoDAAC1qtwC86AwjyJ1sPmox+mr510Glc52dCb1OKybxuKsVhSKp2a7LNDKZ5pOZKV0AhdCKmQSI0ySNRAJJYk4G+AALXSld4xUViK2OTk5PLFKUrYwKUpQClKU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2" name="Picture 16" descr="http://img-fotki.yandex.ru/get/9765/16969765.229/0_8f560_3cd53bd5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286256"/>
            <a:ext cx="1144746" cy="2235111"/>
          </a:xfrm>
          <a:prstGeom prst="rect">
            <a:avLst/>
          </a:prstGeom>
          <a:noFill/>
        </p:spPr>
      </p:pic>
      <p:pic>
        <p:nvPicPr>
          <p:cNvPr id="19474" name="Picture 18" descr="http://www.playcast.ru/uploads/2014/11/17/1067410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214686"/>
            <a:ext cx="1878707" cy="1446604"/>
          </a:xfrm>
          <a:prstGeom prst="rect">
            <a:avLst/>
          </a:prstGeom>
          <a:noFill/>
        </p:spPr>
      </p:pic>
      <p:pic>
        <p:nvPicPr>
          <p:cNvPr id="19476" name="Picture 20" descr="http://img-fotki.yandex.ru/get/6804/16969765.23b/0_91102_9cb06158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90785">
            <a:off x="7643834" y="357166"/>
            <a:ext cx="1289328" cy="1570905"/>
          </a:xfrm>
          <a:prstGeom prst="rect">
            <a:avLst/>
          </a:prstGeom>
          <a:noFill/>
        </p:spPr>
      </p:pic>
      <p:pic>
        <p:nvPicPr>
          <p:cNvPr id="19478" name="Picture 22" descr="http://blestiashky.narod.ru/1/blestiashka-33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4286256"/>
            <a:ext cx="1214446" cy="2347930"/>
          </a:xfrm>
          <a:prstGeom prst="rect">
            <a:avLst/>
          </a:prstGeom>
          <a:noFill/>
        </p:spPr>
      </p:pic>
      <p:sp>
        <p:nvSpPr>
          <p:cNvPr id="19480" name="AutoShape 24" descr="https://encrypted-tbn1.gstatic.com/images?q=tbn:ANd9GcS0Q_znL4xrxORzz_GSrBVGH5cFhSFW0Y_FGOwiQR1fs1l-kUW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071934" y="195609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Д</a:t>
            </a:r>
            <a:r>
              <a:rPr lang="ru-RU" dirty="0" smtClean="0">
                <a:latin typeface="Comic Sans MS" pitchFamily="66" charset="0"/>
              </a:rPr>
              <a:t>  </a:t>
            </a:r>
            <a:r>
              <a:rPr lang="ru-RU" dirty="0" err="1" smtClean="0">
                <a:latin typeface="Comic Sans MS" pitchFamily="66" charset="0"/>
              </a:rPr>
              <a:t>ю</a:t>
            </a:r>
            <a:r>
              <a:rPr lang="ru-RU" dirty="0" smtClean="0">
                <a:latin typeface="Comic Sans MS" pitchFamily="66" charset="0"/>
              </a:rPr>
              <a:t>  </a:t>
            </a:r>
            <a:r>
              <a:rPr lang="ru-RU" dirty="0" err="1" smtClean="0">
                <a:latin typeface="Comic Sans MS" pitchFamily="66" charset="0"/>
              </a:rPr>
              <a:t>й</a:t>
            </a:r>
            <a:r>
              <a:rPr lang="ru-RU" dirty="0" smtClean="0">
                <a:latin typeface="Comic Sans MS" pitchFamily="66" charset="0"/>
              </a:rPr>
              <a:t>  м  о   в   о   ч  к   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2273850"/>
            <a:ext cx="2140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К  а   </a:t>
            </a:r>
            <a:r>
              <a:rPr lang="ru-RU" dirty="0" err="1" smtClean="0">
                <a:solidFill>
                  <a:srgbClr val="FF0000"/>
                </a:solidFill>
                <a:latin typeface="Comic Sans MS" pitchFamily="66" charset="0"/>
              </a:rPr>
              <a:t>р</a:t>
            </a:r>
            <a:r>
              <a:rPr lang="ru-RU" dirty="0" smtClean="0">
                <a:latin typeface="Comic Sans MS" pitchFamily="66" charset="0"/>
              </a:rPr>
              <a:t>   л  с   о  </a:t>
            </a:r>
            <a:r>
              <a:rPr lang="ru-RU" dirty="0" err="1" smtClean="0">
                <a:latin typeface="Comic Sans MS" pitchFamily="66" charset="0"/>
              </a:rPr>
              <a:t>н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2631040"/>
            <a:ext cx="2173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З   о   л 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у</a:t>
            </a:r>
            <a:r>
              <a:rPr lang="ru-RU" dirty="0" smtClean="0">
                <a:latin typeface="Comic Sans MS" pitchFamily="66" charset="0"/>
              </a:rPr>
              <a:t>  </a:t>
            </a:r>
            <a:r>
              <a:rPr lang="ru-RU" dirty="0" err="1" smtClean="0">
                <a:latin typeface="Comic Sans MS" pitchFamily="66" charset="0"/>
              </a:rPr>
              <a:t>ш</a:t>
            </a:r>
            <a:r>
              <a:rPr lang="ru-RU" dirty="0" smtClean="0">
                <a:latin typeface="Comic Sans MS" pitchFamily="66" charset="0"/>
              </a:rPr>
              <a:t>  к  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28794" y="2988230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Б  е   л  о   с   </a:t>
            </a:r>
            <a:r>
              <a:rPr lang="ru-RU" dirty="0" err="1" smtClean="0">
                <a:latin typeface="Comic Sans MS" pitchFamily="66" charset="0"/>
              </a:rPr>
              <a:t>н</a:t>
            </a:r>
            <a:r>
              <a:rPr lang="ru-RU" dirty="0" smtClean="0">
                <a:latin typeface="Comic Sans MS" pitchFamily="66" charset="0"/>
              </a:rPr>
              <a:t>   е 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ж</a:t>
            </a:r>
            <a:r>
              <a:rPr lang="ru-RU" dirty="0" smtClean="0">
                <a:latin typeface="Comic Sans MS" pitchFamily="66" charset="0"/>
              </a:rPr>
              <a:t>   к  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345420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r>
              <a:rPr lang="ru-RU" dirty="0" smtClean="0">
                <a:latin typeface="Comic Sans MS" pitchFamily="66" charset="0"/>
              </a:rPr>
              <a:t>   у   </a:t>
            </a:r>
            <a:r>
              <a:rPr lang="ru-RU" dirty="0" err="1" smtClean="0">
                <a:latin typeface="Comic Sans MS" pitchFamily="66" charset="0"/>
              </a:rPr>
              <a:t>р</a:t>
            </a:r>
            <a:r>
              <a:rPr lang="ru-RU" dirty="0" smtClean="0">
                <a:latin typeface="Comic Sans MS" pitchFamily="66" charset="0"/>
              </a:rPr>
              <a:t>   а  т   и  </a:t>
            </a:r>
            <a:r>
              <a:rPr lang="ru-RU" dirty="0" err="1" smtClean="0">
                <a:latin typeface="Comic Sans MS" pitchFamily="66" charset="0"/>
              </a:rPr>
              <a:t>н</a:t>
            </a:r>
            <a:r>
              <a:rPr lang="ru-RU" dirty="0" smtClean="0">
                <a:latin typeface="Comic Sans MS" pitchFamily="66" charset="0"/>
              </a:rPr>
              <a:t>   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86182" y="3702610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М 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dirty="0" smtClean="0">
                <a:latin typeface="Comic Sans MS" pitchFamily="66" charset="0"/>
              </a:rPr>
              <a:t>   л  </a:t>
            </a:r>
            <a:r>
              <a:rPr lang="ru-RU" dirty="0" err="1" smtClean="0">
                <a:latin typeface="Comic Sans MS" pitchFamily="66" charset="0"/>
              </a:rPr>
              <a:t>ь</a:t>
            </a:r>
            <a:r>
              <a:rPr lang="ru-RU" dirty="0" smtClean="0">
                <a:latin typeface="Comic Sans MS" pitchFamily="66" charset="0"/>
              </a:rPr>
              <a:t>   в  и   </a:t>
            </a:r>
            <a:r>
              <a:rPr lang="ru-RU" dirty="0" err="1" smtClean="0">
                <a:latin typeface="Comic Sans MS" pitchFamily="66" charset="0"/>
              </a:rPr>
              <a:t>н</a:t>
            </a:r>
            <a:r>
              <a:rPr lang="ru-RU" dirty="0" smtClean="0">
                <a:latin typeface="Comic Sans MS" pitchFamily="66" charset="0"/>
              </a:rPr>
              <a:t>  а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kern="1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>Собери пословицу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571472" y="2071678"/>
            <a:ext cx="30718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Comic Sans MS" pitchFamily="66" charset="0"/>
              </a:rPr>
              <a:t>2. Не имей </a:t>
            </a:r>
            <a:r>
              <a:rPr lang="ru-RU" sz="2000" dirty="0" smtClean="0">
                <a:latin typeface="Comic Sans MS" pitchFamily="66" charset="0"/>
              </a:rPr>
              <a:t>100 </a:t>
            </a:r>
            <a:r>
              <a:rPr lang="ru-RU" sz="2000" dirty="0">
                <a:latin typeface="Comic Sans MS" pitchFamily="66" charset="0"/>
              </a:rPr>
              <a:t>рублей,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571472" y="3357562"/>
            <a:ext cx="28607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4. Старый друг лучше</a:t>
            </a: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785786" y="1357298"/>
            <a:ext cx="24304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1.Нет друга- </a:t>
            </a:r>
            <a:r>
              <a:rPr lang="ru-RU" sz="2000" dirty="0" smtClean="0">
                <a:latin typeface="Comic Sans MS" pitchFamily="66" charset="0"/>
              </a:rPr>
              <a:t>ищи,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571472" y="4000504"/>
            <a:ext cx="24545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5. Друг познается </a:t>
            </a:r>
          </a:p>
        </p:txBody>
      </p:sp>
      <p:sp>
        <p:nvSpPr>
          <p:cNvPr id="9223" name="Text Box 8"/>
          <p:cNvSpPr txBox="1">
            <a:spLocks noChangeArrowheads="1"/>
          </p:cNvSpPr>
          <p:nvPr/>
        </p:nvSpPr>
        <p:spPr bwMode="auto">
          <a:xfrm>
            <a:off x="571472" y="4572008"/>
            <a:ext cx="29594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6. Дружба – как стекло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929322" y="1428736"/>
            <a:ext cx="16706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новых двух.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929322" y="2857496"/>
            <a:ext cx="10353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в беде.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929322" y="2143116"/>
            <a:ext cx="25378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а имей 100 друзей.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877721" y="4071942"/>
            <a:ext cx="32662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разобьешь – не сложишь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857884" y="4643446"/>
            <a:ext cx="23455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а нашёл – береги.</a:t>
            </a:r>
            <a:endParaRPr lang="ru-RU" sz="20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H="1">
            <a:off x="2964645" y="1964521"/>
            <a:ext cx="3214710" cy="2571768"/>
          </a:xfrm>
          <a:prstGeom prst="straightConnector1">
            <a:avLst/>
          </a:prstGeom>
          <a:ln w="12700" cmpd="sng">
            <a:solidFill>
              <a:schemeClr val="tx1"/>
            </a:solidFill>
            <a:bevel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571868" y="2285992"/>
            <a:ext cx="2214578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1472" y="2714620"/>
            <a:ext cx="2786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3. Один за всех </a:t>
            </a:r>
            <a:r>
              <a:rPr lang="ru-RU" sz="2000" dirty="0" smtClean="0"/>
              <a:t>и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929322" y="342900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все за </a:t>
            </a:r>
            <a:r>
              <a:rPr lang="ru-RU" sz="2000" dirty="0" smtClean="0">
                <a:latin typeface="Comic Sans MS" pitchFamily="66" charset="0"/>
              </a:rPr>
              <a:t>одного.</a:t>
            </a:r>
            <a:endParaRPr lang="ru-RU" sz="2000" dirty="0">
              <a:latin typeface="Comic Sans MS" pitchFamily="66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3643306" y="2928934"/>
            <a:ext cx="2214578" cy="71438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9220" idx="3"/>
          </p:cNvCxnSpPr>
          <p:nvPr/>
        </p:nvCxnSpPr>
        <p:spPr>
          <a:xfrm flipV="1">
            <a:off x="3432192" y="1714488"/>
            <a:ext cx="2425692" cy="184312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3286116" y="3071810"/>
            <a:ext cx="2571768" cy="107157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3643306" y="4286256"/>
            <a:ext cx="2143140" cy="500066"/>
          </a:xfrm>
          <a:prstGeom prst="straightConnector1">
            <a:avLst/>
          </a:prstGeom>
          <a:ln w="12700" cmpd="sng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857784"/>
          </a:xfrm>
        </p:spPr>
        <p:txBody>
          <a:bodyPr/>
          <a:lstStyle/>
          <a:p>
            <a:pPr lvl="0"/>
            <a:r>
              <a:rPr lang="ru-RU" sz="2400" kern="1200" dirty="0" smtClean="0">
                <a:latin typeface="Comic Sans MS" pitchFamily="66" charset="0"/>
              </a:rPr>
              <a:t>Помогай другу в беде.</a:t>
            </a:r>
          </a:p>
          <a:p>
            <a:pPr lvl="0"/>
            <a:r>
              <a:rPr lang="ru-RU" sz="2400" kern="1200" dirty="0" smtClean="0">
                <a:latin typeface="Comic Sans MS" pitchFamily="66" charset="0"/>
              </a:rPr>
              <a:t>Умей с другом разделить радость.</a:t>
            </a:r>
          </a:p>
          <a:p>
            <a:pPr lvl="0"/>
            <a:r>
              <a:rPr lang="ru-RU" sz="2400" kern="1200" dirty="0" smtClean="0">
                <a:latin typeface="Comic Sans MS" pitchFamily="66" charset="0"/>
              </a:rPr>
              <a:t>Не смейся над недостатками друга.</a:t>
            </a:r>
          </a:p>
          <a:p>
            <a:pPr lvl="0"/>
            <a:r>
              <a:rPr lang="ru-RU" sz="2400" kern="1200" dirty="0" smtClean="0">
                <a:latin typeface="Comic Sans MS" pitchFamily="66" charset="0"/>
              </a:rPr>
              <a:t>Останови друга, если он делает что-то плохое.</a:t>
            </a:r>
          </a:p>
          <a:p>
            <a:pPr lvl="0"/>
            <a:r>
              <a:rPr lang="ru-RU" sz="2400" kern="1200" dirty="0" smtClean="0">
                <a:latin typeface="Comic Sans MS" pitchFamily="66" charset="0"/>
              </a:rPr>
              <a:t>Умей принять помощь, совет, не обижайся на критику.</a:t>
            </a:r>
          </a:p>
          <a:p>
            <a:pPr lvl="0"/>
            <a:r>
              <a:rPr lang="ru-RU" sz="2400" kern="1200" dirty="0" smtClean="0">
                <a:latin typeface="Comic Sans MS" pitchFamily="66" charset="0"/>
              </a:rPr>
              <a:t>Не обманывай друга.</a:t>
            </a:r>
          </a:p>
          <a:p>
            <a:pPr lvl="0"/>
            <a:r>
              <a:rPr lang="ru-RU" sz="2400" kern="1200" dirty="0" smtClean="0">
                <a:latin typeface="Comic Sans MS" pitchFamily="66" charset="0"/>
              </a:rPr>
              <a:t>Умей признать свои ошибки, помириться с другом.</a:t>
            </a:r>
          </a:p>
          <a:p>
            <a:pPr lvl="0"/>
            <a:r>
              <a:rPr lang="ru-RU" sz="2400" kern="1200" dirty="0" smtClean="0">
                <a:latin typeface="Comic Sans MS" pitchFamily="66" charset="0"/>
              </a:rPr>
              <a:t>Не предавай своего друга.</a:t>
            </a:r>
          </a:p>
          <a:p>
            <a:pPr lvl="0"/>
            <a:r>
              <a:rPr lang="ru-RU" sz="2400" kern="1200" dirty="0" smtClean="0">
                <a:latin typeface="Comic Sans MS" pitchFamily="66" charset="0"/>
              </a:rPr>
              <a:t>Относись к своему другу так, как тебе хотелось бы, чтобы относились к тебе.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357166"/>
            <a:ext cx="8143932" cy="1000108"/>
          </a:xfrm>
        </p:spPr>
        <p:txBody>
          <a:bodyPr/>
          <a:lstStyle/>
          <a:p>
            <a:pPr eaLnBrk="1" hangingPunct="1"/>
            <a:r>
              <a:rPr lang="ru-RU" sz="4800" b="1" kern="1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  <a:ea typeface="+mn-ea"/>
                <a:cs typeface="+mn-cs"/>
              </a:rPr>
              <a:t>Законы дружбы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125094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962174"/>
            <a:ext cx="58483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AutoShape 8"/>
          <p:cNvSpPr>
            <a:spLocks noChangeArrowheads="1"/>
          </p:cNvSpPr>
          <p:nvPr/>
        </p:nvSpPr>
        <p:spPr bwMode="auto">
          <a:xfrm>
            <a:off x="5292725" y="476250"/>
            <a:ext cx="3851275" cy="1657350"/>
          </a:xfrm>
          <a:prstGeom prst="cloudCallout">
            <a:avLst>
              <a:gd name="adj1" fmla="val -44394"/>
              <a:gd name="adj2" fmla="val 5239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400" b="1" dirty="0">
                <a:latin typeface="Comic Sans MS" pitchFamily="66" charset="0"/>
              </a:rPr>
              <a:t>Ребята,</a:t>
            </a:r>
          </a:p>
          <a:p>
            <a:pPr algn="ctr"/>
            <a:r>
              <a:rPr lang="ru-RU" sz="2400" b="1" dirty="0">
                <a:latin typeface="Comic Sans MS" pitchFamily="66" charset="0"/>
              </a:rPr>
              <a:t>давайте жить</a:t>
            </a:r>
          </a:p>
          <a:p>
            <a:pPr algn="ctr"/>
            <a:r>
              <a:rPr lang="ru-RU" sz="2400" b="1" dirty="0">
                <a:latin typeface="Comic Sans MS" pitchFamily="66" charset="0"/>
              </a:rPr>
              <a:t>дружно!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28596" y="428604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Дружба, и что мешает </a:t>
            </a:r>
          </a:p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нам дружить?</a:t>
            </a:r>
          </a:p>
        </p:txBody>
      </p:sp>
      <p:pic>
        <p:nvPicPr>
          <p:cNvPr id="18436" name="Picture 4" descr="Категория Детские футболки, Детские футбол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071810"/>
            <a:ext cx="3482602" cy="2786082"/>
          </a:xfrm>
          <a:prstGeom prst="rect">
            <a:avLst/>
          </a:prstGeom>
          <a:noFill/>
        </p:spPr>
      </p:pic>
      <p:pic>
        <p:nvPicPr>
          <p:cNvPr id="18438" name="Picture 6" descr="Chudopredki.ru - Ребенок и дети, беременность, роды, родители &quot; Страница 52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857496"/>
            <a:ext cx="2857520" cy="28575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5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чебурашка: новости - Telegraf.by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571744"/>
            <a:ext cx="3034623" cy="22860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034" y="928670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Comic Sans MS" pitchFamily="66" charset="0"/>
              </a:rPr>
              <a:t>Произносишь слово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«дружба» </a:t>
            </a:r>
            <a:r>
              <a:rPr lang="ru-RU" sz="2800" dirty="0" smtClean="0">
                <a:latin typeface="Comic Sans MS" pitchFamily="66" charset="0"/>
              </a:rPr>
              <a:t>и вспоминаешь весёлых героев мультфильмов:</a:t>
            </a:r>
          </a:p>
        </p:txBody>
      </p:sp>
      <p:pic>
        <p:nvPicPr>
          <p:cNvPr id="9" name="Picture 4" descr="Категория Детские футболки, Детские футбол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500438"/>
            <a:ext cx="3482602" cy="27860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42910" y="214290"/>
            <a:ext cx="3643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Друг</a:t>
            </a:r>
            <a:r>
              <a:rPr lang="ru-RU" sz="3600" dirty="0" smtClean="0">
                <a:latin typeface="Comic Sans MS" pitchFamily="66" charset="0"/>
              </a:rPr>
              <a:t> </a:t>
            </a:r>
            <a:r>
              <a:rPr lang="ru-RU" sz="2800" dirty="0" smtClean="0">
                <a:latin typeface="Comic Sans MS" pitchFamily="66" charset="0"/>
              </a:rPr>
              <a:t>- это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0034" y="5473005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Comic Sans MS" pitchFamily="66" charset="0"/>
              </a:rPr>
              <a:t>человек с которым тебе интересно играть в снежки, читать новую книгу или посекретничать.</a:t>
            </a:r>
          </a:p>
        </p:txBody>
      </p:sp>
      <p:pic>
        <p:nvPicPr>
          <p:cNvPr id="24578" name="Picture 2" descr="Хочу играть в снежки Мое желание (mywish) - Откройте для себя удивительные вещи, которые хотели бы получить, делитель с друзьям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3388898" cy="1931671"/>
          </a:xfrm>
          <a:prstGeom prst="rect">
            <a:avLst/>
          </a:prstGeom>
          <a:noFill/>
        </p:spPr>
      </p:pic>
      <p:pic>
        <p:nvPicPr>
          <p:cNvPr id="24580" name="Picture 4" descr="Дети секретничают; фото 1971019, фотограф Гладских Татьяна. Фотобанк Лори - Продажа фотографий, иллюстраций и изображений, виде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286124"/>
            <a:ext cx="2700331" cy="2232558"/>
          </a:xfrm>
          <a:prstGeom prst="rect">
            <a:avLst/>
          </a:prstGeom>
          <a:noFill/>
        </p:spPr>
      </p:pic>
      <p:pic>
        <p:nvPicPr>
          <p:cNvPr id="24582" name="Picture 6" descr="Домашнее воспитание - Дистанционный Образовательный Портал &quot;Продлёнка&quot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000108"/>
            <a:ext cx="2909872" cy="216317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28662" y="214290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Друг</a:t>
            </a:r>
            <a:r>
              <a:rPr lang="ru-RU" sz="3600" dirty="0" smtClean="0">
                <a:latin typeface="Comic Sans MS" pitchFamily="66" charset="0"/>
              </a:rPr>
              <a:t> - это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71802" y="6143644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воспитатель</a:t>
            </a:r>
          </a:p>
        </p:txBody>
      </p:sp>
      <p:pic>
        <p:nvPicPr>
          <p:cNvPr id="22530" name="Picture 2" descr="Новости 176 maxdeti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071546"/>
            <a:ext cx="2857520" cy="19063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00100" y="3071810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мама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9126" y="3071810"/>
            <a:ext cx="3929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школьный учитель</a:t>
            </a:r>
          </a:p>
        </p:txBody>
      </p:sp>
      <p:pic>
        <p:nvPicPr>
          <p:cNvPr id="23554" name="Picture 2" descr="Толкование сна Школьный учитель. . Что будет если приснился Школьный учител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071546"/>
            <a:ext cx="2891080" cy="1928825"/>
          </a:xfrm>
          <a:prstGeom prst="rect">
            <a:avLst/>
          </a:prstGeom>
          <a:noFill/>
        </p:spPr>
      </p:pic>
      <p:pic>
        <p:nvPicPr>
          <p:cNvPr id="23558" name="Picture 6" descr="Требуется воспитатель в детский сад - Образование в Алматы н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857628"/>
            <a:ext cx="3071834" cy="240371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8596" y="0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28575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Игра</a:t>
            </a: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«Кто с кем дружит?»</a:t>
            </a:r>
          </a:p>
        </p:txBody>
      </p:sp>
      <p:pic>
        <p:nvPicPr>
          <p:cNvPr id="41986" name="Picture 2" descr="http://img-fotki.yandex.ru/get/9558/16969765.1b2/0_87746_3a472b27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357298"/>
            <a:ext cx="785818" cy="1646673"/>
          </a:xfrm>
          <a:prstGeom prst="rect">
            <a:avLst/>
          </a:prstGeom>
          <a:noFill/>
        </p:spPr>
      </p:pic>
      <p:pic>
        <p:nvPicPr>
          <p:cNvPr id="13" name="Picture 6" descr="Картинки на прозрачном фоне - мультперсонаж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541" y="3857628"/>
            <a:ext cx="1064317" cy="1446083"/>
          </a:xfrm>
          <a:prstGeom prst="rect">
            <a:avLst/>
          </a:prstGeom>
          <a:noFill/>
        </p:spPr>
      </p:pic>
      <p:pic>
        <p:nvPicPr>
          <p:cNvPr id="41992" name="Picture 8" descr="http://img-fotki.yandex.ru/get/6713/16969765.1b4/0_87a0d_d32a9a2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47" y="5196100"/>
            <a:ext cx="1071570" cy="1531920"/>
          </a:xfrm>
          <a:prstGeom prst="rect">
            <a:avLst/>
          </a:prstGeom>
          <a:noFill/>
        </p:spPr>
      </p:pic>
      <p:pic>
        <p:nvPicPr>
          <p:cNvPr id="15" name="Picture 16" descr="http://img-fotki.yandex.ru/get/9765/16969765.229/0_8f560_3cd53bd5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8960" y="4949560"/>
            <a:ext cx="857256" cy="1673788"/>
          </a:xfrm>
          <a:prstGeom prst="rect">
            <a:avLst/>
          </a:prstGeom>
          <a:noFill/>
        </p:spPr>
      </p:pic>
      <p:pic>
        <p:nvPicPr>
          <p:cNvPr id="41994" name="Picture 10" descr="http://img-fotki.yandex.ru/get/6827/16969765.24b/0_942a8_d78dd1c0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1643050"/>
            <a:ext cx="820065" cy="1285884"/>
          </a:xfrm>
          <a:prstGeom prst="rect">
            <a:avLst/>
          </a:prstGeom>
          <a:noFill/>
        </p:spPr>
      </p:pic>
      <p:pic>
        <p:nvPicPr>
          <p:cNvPr id="41998" name="Picture 14" descr="http://images.vfl.ru/ii/1367821238/9e27aec4/2285551_m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357562"/>
            <a:ext cx="642942" cy="1347651"/>
          </a:xfrm>
          <a:prstGeom prst="rect">
            <a:avLst/>
          </a:prstGeom>
          <a:noFill/>
        </p:spPr>
      </p:pic>
      <p:pic>
        <p:nvPicPr>
          <p:cNvPr id="42000" name="Picture 16" descr="мышка &quot; Портал графики и дизайна: векторный и растровый клипарт, уроки, фоторамки, шаблоны для Фотошоп скачать бесплатно на HAME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2357430"/>
            <a:ext cx="1511873" cy="1500198"/>
          </a:xfrm>
          <a:prstGeom prst="rect">
            <a:avLst/>
          </a:prstGeom>
          <a:noFill/>
        </p:spPr>
      </p:pic>
      <p:pic>
        <p:nvPicPr>
          <p:cNvPr id="42002" name="Picture 18" descr="http://img0.liveinternet.ru/images/attach/b/4/104/256/104256806_otr012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357430"/>
            <a:ext cx="799206" cy="1428760"/>
          </a:xfrm>
          <a:prstGeom prst="rect">
            <a:avLst/>
          </a:prstGeom>
          <a:noFill/>
        </p:spPr>
      </p:pic>
      <p:pic>
        <p:nvPicPr>
          <p:cNvPr id="42004" name="Picture 20" descr="Персонажи из мультика &quot;Приключения кота Леопольда&quot; - 18 Июля 2011 - Персонажи мультфильмов и сказок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710" y="3929066"/>
            <a:ext cx="1143008" cy="1370924"/>
          </a:xfrm>
          <a:prstGeom prst="rect">
            <a:avLst/>
          </a:prstGeom>
          <a:noFill/>
        </p:spPr>
      </p:pic>
      <p:pic>
        <p:nvPicPr>
          <p:cNvPr id="22" name="Picture 20" descr="http://img-fotki.yandex.ru/get/6804/16969765.23b/0_91102_9cb06158_orig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90785">
            <a:off x="6874405" y="4621524"/>
            <a:ext cx="951593" cy="1159412"/>
          </a:xfrm>
          <a:prstGeom prst="rect">
            <a:avLst/>
          </a:prstGeom>
          <a:noFill/>
        </p:spPr>
      </p:pic>
      <p:pic>
        <p:nvPicPr>
          <p:cNvPr id="42006" name="Picture 22" descr="http://img-fotki.yandex.ru/get/9152/16969765.1b2/0_87740_89bd14b4_M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373" y="3286124"/>
            <a:ext cx="980130" cy="1000132"/>
          </a:xfrm>
          <a:prstGeom prst="rect">
            <a:avLst/>
          </a:prstGeom>
          <a:noFill/>
        </p:spPr>
      </p:pic>
      <p:pic>
        <p:nvPicPr>
          <p:cNvPr id="42008" name="Picture 24" descr="http://s4.pic4you.ru/y2014/06-16/24687/4450331-thumb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72" y="5572140"/>
            <a:ext cx="1164724" cy="1071546"/>
          </a:xfrm>
          <a:prstGeom prst="rect">
            <a:avLst/>
          </a:prstGeom>
          <a:noFill/>
        </p:spPr>
      </p:pic>
      <p:pic>
        <p:nvPicPr>
          <p:cNvPr id="42010" name="Picture 26" descr="http://img-fotki.yandex.ru/get/9164/16969765.1b5/0_87ada_e16d7947_M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48" y="928670"/>
            <a:ext cx="1071570" cy="1168985"/>
          </a:xfrm>
          <a:prstGeom prst="rect">
            <a:avLst/>
          </a:prstGeom>
          <a:noFill/>
        </p:spPr>
      </p:pic>
      <p:pic>
        <p:nvPicPr>
          <p:cNvPr id="42012" name="Picture 28" descr="http://psdmania.ru/uploads/posts/2011-05/1306376630_1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857232"/>
            <a:ext cx="1263981" cy="1000132"/>
          </a:xfrm>
          <a:prstGeom prst="rect">
            <a:avLst/>
          </a:prstGeom>
          <a:noFill/>
        </p:spPr>
      </p:pic>
      <p:pic>
        <p:nvPicPr>
          <p:cNvPr id="21506" name="Picture 2" descr="Картинки на прозрачном фоне - мультперсонажи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642918"/>
            <a:ext cx="1233734" cy="130415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6 L -3.33333E-6 3.7037E-6 C -0.00017 -0.00232 -0.00052 -0.01991 -0.00312 -0.02593 C -0.00434 -0.02894 -0.00608 -0.03125 -0.00746 -0.03403 C -0.00955 -0.0419 -0.00903 -0.04121 -0.01354 -0.04977 C -0.01632 -0.05533 -0.01996 -0.06019 -0.0224 -0.06574 C -0.0349 -0.09352 -0.01979 -0.05857 -0.02986 -0.08565 C -0.03229 -0.09167 -0.03524 -0.09468 -0.03889 -0.09954 C -0.04253 -0.11389 -0.03733 -0.09769 -0.04479 -0.10972 C -0.05347 -0.12315 -0.04132 -0.1132 -0.05382 -0.12153 C -0.06181 -0.1375 -0.05139 -0.11829 -0.06128 -0.13148 C -0.07101 -0.14445 -0.06007 -0.13565 -0.0717 -0.14352 C -0.07274 -0.14607 -0.07309 -0.14931 -0.07465 -0.15139 C -0.07969 -0.1581 -0.08698 -0.16181 -0.09115 -0.16945 C -0.09271 -0.17199 -0.09375 -0.175 -0.09566 -0.17732 C -0.09826 -0.18056 -0.10156 -0.18241 -0.10451 -0.18519 C -0.1066 -0.18727 -0.10833 -0.18959 -0.11059 -0.19121 C -0.12274 -0.20116 -0.11979 -0.19375 -0.13299 -0.21111 C -0.1441 -0.22593 -0.13003 -0.20764 -0.1434 -0.22315 C -0.14496 -0.225 -0.14618 -0.22732 -0.14792 -0.22917 C -0.15069 -0.23195 -0.15677 -0.23704 -0.15677 -0.23704 C -0.16181 -0.24699 -0.15833 -0.24167 -0.16875 -0.25093 C -0.17899 -0.26019 -0.17431 -0.25741 -0.18212 -0.26088 C -0.20174 -0.28033 -0.17743 -0.25625 -0.19271 -0.27084 C -0.19462 -0.27269 -0.19653 -0.275 -0.19861 -0.27685 C -0.20104 -0.27894 -0.20382 -0.28033 -0.20608 -0.28287 C -0.21667 -0.29375 -0.20712 -0.28912 -0.21806 -0.29283 C -0.22135 -0.29722 -0.22274 -0.3 -0.22691 -0.30278 C -0.22934 -0.3044 -0.23194 -0.30509 -0.23437 -0.30672 C -0.24045 -0.31042 -0.24601 -0.31574 -0.25243 -0.31852 C -0.25538 -0.31991 -0.25833 -0.3213 -0.26128 -0.32269 C -0.26476 -0.32408 -0.26823 -0.325 -0.2717 -0.32662 C -0.28073 -0.33056 -0.27847 -0.33125 -0.28819 -0.33449 C -0.29115 -0.33565 -0.2941 -0.33565 -0.29705 -0.33658 C -0.3059 -0.33912 -0.30851 -0.34097 -0.31649 -0.34259 C -0.32049 -0.34329 -0.32448 -0.34375 -0.32847 -0.34445 C -0.33003 -0.34514 -0.33142 -0.34584 -0.33299 -0.34653 C -0.33681 -0.34792 -0.33976 -0.34838 -0.3434 -0.35047 C -0.35434 -0.35672 -0.34427 -0.35278 -0.35538 -0.35648 C -0.35677 -0.35787 -0.35816 -0.35949 -0.3599 -0.36042 C -0.36267 -0.36204 -0.36875 -0.36435 -0.36875 -0.36435 C -0.37361 -0.36875 -0.3724 -0.36829 -0.37778 -0.37037 C -0.3783 -0.3706 -0.38715 -0.37338 -0.38819 -0.37431 C -0.38906 -0.37523 -0.38924 -0.37709 -0.38958 -0.37824 L -0.38958 -0.37824 " pathEditMode="relative" ptsTypes="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6 0.00162 L 0.0526 0.00186 C 0.04861 -0.00185 0.04462 -0.00532 0.04062 -0.00833 C 0.03871 -0.00995 0.03646 -0.01088 0.03455 -0.0125 C 0.03246 -0.01412 0.03073 -0.01666 0.02865 -0.01828 C 0.02621 -0.0206 0.02361 -0.02222 0.02118 -0.0243 C 0.0191 -0.02615 0.01736 -0.0287 0.01528 -0.03032 C 0.01389 -0.03148 0.01215 -0.03148 0.01076 -0.0324 C 0.00868 -0.03356 0.00677 -0.03472 0.00469 -0.03634 C -0.00052 -0.04027 0.00052 -0.0412 -0.00573 -0.04421 C -0.00903 -0.04583 -0.01267 -0.04699 -0.01615 -0.04814 C -0.02899 -0.05972 -0.01267 -0.04606 -0.02517 -0.05416 C -0.02969 -0.0574 -0.03073 -0.06064 -0.03559 -0.06412 C -0.03698 -0.06527 -0.03854 -0.06551 -0.0401 -0.0662 C -0.04201 -0.06805 -0.0441 -0.0699 -0.04601 -0.07222 C -0.04913 -0.07592 -0.05139 -0.08102 -0.05504 -0.08402 L -0.06389 -0.09213 C -0.06493 -0.09398 -0.06563 -0.09629 -0.06684 -0.09791 C -0.06979 -0.10185 -0.07222 -0.10231 -0.07587 -0.10393 C -0.07726 -0.10671 -0.07865 -0.10949 -0.08038 -0.1118 C -0.0816 -0.11365 -0.08351 -0.11435 -0.08472 -0.11597 C -0.08646 -0.11759 -0.08767 -0.12014 -0.08924 -0.12176 C -0.09063 -0.12338 -0.09254 -0.12407 -0.09375 -0.12592 C -0.09549 -0.12824 -0.0967 -0.13125 -0.09826 -0.13379 C -0.10747 -0.14838 -0.09792 -0.13032 -0.10712 -0.14768 C -0.10816 -0.14977 -0.10885 -0.15208 -0.11024 -0.1537 C -0.11285 -0.15694 -0.11615 -0.15902 -0.1191 -0.16157 C -0.12066 -0.16296 -0.1224 -0.16389 -0.12361 -0.16574 C -0.13368 -0.17916 -0.12847 -0.17569 -0.13698 -0.17963 C -0.13906 -0.18148 -0.14097 -0.18356 -0.14306 -0.18564 C -0.14306 -0.18541 -0.15417 -0.1956 -0.15642 -0.19745 C -0.15938 -0.20023 -0.16285 -0.20208 -0.16545 -0.20555 C -0.16736 -0.2081 -0.16892 -0.21134 -0.17135 -0.21342 C -0.17309 -0.21481 -0.17535 -0.21435 -0.17726 -0.21551 C -0.18316 -0.21828 -0.18507 -0.22152 -0.1908 -0.22546 C -0.1941 -0.22754 -0.19792 -0.22916 -0.20122 -0.23125 C -0.2125 -0.23889 -0.20486 -0.23495 -0.21319 -0.2412 C -0.23698 -0.25949 -0.20417 -0.2331 -0.22361 -0.2493 C -0.22604 -0.25139 -0.22882 -0.25277 -0.23108 -0.25509 C -0.24201 -0.2662 -0.22778 -0.25694 -0.24306 -0.26504 C -0.25694 -0.28379 -0.2309 -0.24977 -0.26389 -0.28495 C -0.26632 -0.28773 -0.26858 -0.29074 -0.27135 -0.29305 C -0.27622 -0.29676 -0.28125 -0.29953 -0.28629 -0.30301 L -0.29531 -0.30902 C -0.32101 -0.32615 -0.28889 -0.30439 -0.31163 -0.32083 C -0.31458 -0.32291 -0.31788 -0.32453 -0.32066 -0.32685 C -0.32326 -0.32916 -0.32552 -0.33217 -0.32813 -0.33472 C -0.33333 -0.34004 -0.33247 -0.3375 -0.33698 -0.34467 C -0.33819 -0.34652 -0.33872 -0.34907 -0.3401 -0.35069 C -0.34271 -0.35393 -0.34896 -0.35856 -0.34896 -0.35833 C -0.35 -0.36064 -0.35069 -0.36296 -0.35191 -0.36458 C -0.35625 -0.36967 -0.36094 -0.37407 -0.36545 -0.37847 C -0.36736 -0.38055 -0.36962 -0.38217 -0.37135 -0.38449 C -0.37292 -0.38657 -0.37431 -0.38865 -0.37587 -0.39051 C -0.37726 -0.39213 -0.37899 -0.39282 -0.38038 -0.39444 C -0.38212 -0.39676 -0.38299 -0.40023 -0.3849 -0.40254 C -0.38646 -0.40439 -0.38889 -0.40463 -0.3908 -0.40648 C -0.39254 -0.4081 -0.39358 -0.41064 -0.39531 -0.4125 C -0.39757 -0.41481 -0.40035 -0.41643 -0.40278 -0.41828 C -0.40417 -0.41967 -0.40556 -0.42129 -0.40712 -0.42245 C -0.41215 -0.42569 -0.41545 -0.42685 -0.42066 -0.42824 C -0.42309 -0.42916 -0.42569 -0.42963 -0.42813 -0.43032 C -0.43212 -0.43148 -0.43594 -0.4331 -0.4401 -0.43426 C -0.44254 -0.43495 -0.44497 -0.43541 -0.44757 -0.43634 C -0.45156 -0.4375 -0.45538 -0.43912 -0.45938 -0.44027 C -0.46198 -0.44097 -0.46441 -0.44143 -0.46684 -0.44236 C -0.4684 -0.44282 -0.46979 -0.44375 -0.47135 -0.44421 C -0.47535 -0.4456 -0.47951 -0.44652 -0.48333 -0.44814 C -0.4849 -0.44884 -0.48629 -0.45 -0.48785 -0.45023 C -0.49427 -0.45139 -0.50069 -0.45162 -0.50712 -0.45208 L -0.58038 -0.45023 C -0.58194 -0.45023 -0.58333 -0.44884 -0.5849 -0.44814 C -0.58733 -0.44745 -0.58976 -0.44699 -0.59236 -0.44629 C -0.59427 -0.4449 -0.59618 -0.44352 -0.59826 -0.44236 C -0.59965 -0.44143 -0.60156 -0.44166 -0.60278 -0.44027 C -0.60417 -0.43865 -0.60434 -0.43588 -0.60573 -0.43426 C -0.60816 -0.43171 -0.61181 -0.4324 -0.61458 -0.4324 L -0.61458 -0.43217 " pathEditMode="relative" rAng="0" ptsTypes="AAAAAAAAAAAAAAAAAAA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68" y="-2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77778E-6 L 2.77778E-7 -7.77778E-6 C -0.0026 -0.00533 -0.00451 -0.01112 -0.00746 -0.01598 C -0.0092 -0.01852 -0.01163 -0.01991 -0.01354 -0.022 C -0.0151 -0.02385 -0.01632 -0.02639 -0.01805 -0.02801 C -0.02309 -0.03264 -0.02621 -0.03357 -0.03142 -0.03589 C -0.03871 -0.04584 -0.03264 -0.03913 -0.0434 -0.04584 C -0.05173 -0.05116 -0.0625 -0.05926 -0.0717 -0.06389 C -0.07517 -0.06551 -0.07882 -0.06621 -0.08212 -0.06783 C -0.08732 -0.07014 -0.09653 -0.07616 -0.10156 -0.07964 C -0.10503 -0.08218 -0.10833 -0.08565 -0.11198 -0.08774 C -0.11684 -0.09028 -0.12205 -0.09121 -0.12691 -0.09352 C -0.13107 -0.09584 -0.13489 -0.09908 -0.13889 -0.10163 C -0.14375 -0.1044 -0.14896 -0.10672 -0.15382 -0.1095 C -0.15781 -0.11204 -0.16163 -0.11505 -0.1658 -0.1176 C -0.17014 -0.12038 -0.17482 -0.12269 -0.17916 -0.12547 C -0.1842 -0.12871 -0.18906 -0.13241 -0.19409 -0.13542 C -0.19791 -0.13774 -0.20225 -0.13889 -0.20607 -0.14144 C -0.21996 -0.15001 -0.21267 -0.14908 -0.22691 -0.15533 C -0.2309 -0.15695 -0.23507 -0.15741 -0.23889 -0.15926 C -0.246 -0.16274 -0.2526 -0.16806 -0.25972 -0.1713 C -0.26267 -0.17246 -0.2658 -0.17385 -0.26875 -0.17524 C -0.27118 -0.17639 -0.27361 -0.17825 -0.27621 -0.17917 C -0.27951 -0.18033 -0.28316 -0.18033 -0.28663 -0.18126 C -0.32396 -0.19005 -0.28472 -0.18056 -0.31059 -0.18913 C -0.31337 -0.19005 -0.31649 -0.19051 -0.31944 -0.19121 C -0.32187 -0.19167 -0.32448 -0.19237 -0.32691 -0.19306 C -0.33837 -0.197 -0.33559 -0.19676 -0.34635 -0.20116 C -0.37621 -0.21343 -0.33941 -0.19815 -0.3658 -0.20695 C -0.37274 -0.2095 -0.37951 -0.21274 -0.38663 -0.21505 C -0.38854 -0.21575 -0.39062 -0.21644 -0.39253 -0.2169 C -0.39548 -0.21783 -0.40573 -0.21968 -0.40903 -0.22107 C -0.42708 -0.22825 -0.40243 -0.22315 -0.43142 -0.22686 C -0.43385 -0.22755 -0.43646 -0.22801 -0.43889 -0.22894 C -0.44045 -0.2294 -0.44184 -0.23056 -0.4434 -0.23102 C -0.44722 -0.23195 -0.45139 -0.23195 -0.45521 -0.23288 C -0.46024 -0.23403 -0.46528 -0.23565 -0.47014 -0.23681 C -0.47274 -0.23751 -0.47517 -0.23866 -0.4776 -0.23889 L -0.51493 -0.24075 C -0.55972 -0.23866 -0.54288 -0.23889 -0.56562 -0.23889 L -0.56562 -0.23889 " pathEditMode="relative" ptsTypes="AAAAAAAAAAAAAAAAAAAAAAAAAAAAAAAAAAAAAAAAA">
                                      <p:cBhvr>
                                        <p:cTn id="14" dur="20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75 0.0493 L 0.01475 0.04977 C 0.00954 0.04305 -0.00348 0.02639 -0.01025 0.02338 L -0.01441 0.0213 C -0.02518 0.01134 -0.01181 0.02338 -0.02483 0.01319 C -0.02639 0.01204 -0.02744 0.01018 -0.029 0.00926 C -0.03143 0.00764 -0.03403 0.00671 -0.03629 0.00509 C -0.0448 -0.0007 -0.03629 0.00255 -0.04671 -0.00278 C -0.04844 -0.0037 -0.05053 -0.00417 -0.05244 -0.00486 C -0.05434 -0.00602 -0.05625 -0.00764 -0.05816 -0.0088 C -0.06059 -0.01019 -0.0632 -0.01111 -0.06546 -0.01296 C -0.07761 -0.02222 -0.06459 -0.01713 -0.07865 -0.02083 C -0.08438 -0.0257 -0.09219 -0.03195 -0.0974 -0.03681 L -0.11059 -0.04907 C -0.11198 -0.05023 -0.11337 -0.05208 -0.11511 -0.05301 C -0.1198 -0.05556 -0.12518 -0.05695 -0.12969 -0.06088 C -0.13247 -0.06366 -0.1349 -0.06782 -0.1382 -0.06898 C -0.14028 -0.06968 -0.14219 -0.07014 -0.14428 -0.07083 C -0.15278 -0.075 -0.1507 -0.07593 -0.16007 -0.07917 C -0.16754 -0.08171 -0.17084 -0.08241 -0.17917 -0.08704 C -0.18403 -0.08982 -0.18872 -0.09282 -0.19358 -0.09491 C -0.19653 -0.0963 -0.19966 -0.09745 -0.20226 -0.09907 C -0.20539 -0.1007 -0.20799 -0.10324 -0.21112 -0.10486 C -0.21407 -0.10671 -0.21702 -0.10741 -0.21997 -0.10926 C -0.22292 -0.11111 -0.23594 -0.12107 -0.24184 -0.12315 C -0.24653 -0.12477 -0.25139 -0.1257 -0.25625 -0.12708 C -0.26598 -0.1338 -0.25799 -0.12917 -0.26945 -0.1331 C -0.28021 -0.13681 -0.26667 -0.13611 -0.28837 -0.13935 L -0.30296 -0.1412 C -0.30764 -0.14259 -0.3125 -0.14468 -0.31754 -0.14514 C -0.32275 -0.14583 -0.32813 -0.1463 -0.33334 -0.14722 C -0.33681 -0.14769 -0.34011 -0.14884 -0.34358 -0.14931 C -0.35 -0.15 -0.35625 -0.15023 -0.3625 -0.15116 C -0.36598 -0.15162 -0.36928 -0.15255 -0.37275 -0.15324 C -0.40365 -0.1588 -0.36823 -0.15185 -0.39323 -0.15718 C -0.40695 -0.16019 -0.40035 -0.15833 -0.41511 -0.16111 L -0.43542 -0.16505 C -0.43872 -0.16574 -0.44219 -0.1662 -0.44549 -0.16713 L -0.45278 -0.16945 C -0.45573 -0.17014 -0.45869 -0.17037 -0.46164 -0.1713 C -0.46546 -0.17245 -0.46928 -0.17431 -0.47327 -0.17523 L -0.48924 -0.1794 C -0.49254 -0.18009 -0.49601 -0.18056 -0.49931 -0.18125 C -0.50139 -0.18171 -0.5033 -0.18287 -0.50539 -0.18333 C -0.51112 -0.18472 -0.51702 -0.18588 -0.52275 -0.18727 C -0.5257 -0.18796 -0.52848 -0.18912 -0.53143 -0.18935 C -0.60678 -0.19282 -0.55973 -0.19097 -0.67257 -0.19329 L -0.69445 -0.19514 C -0.70382 -0.19607 -0.71303 -0.1963 -0.72223 -0.19722 C -0.72882 -0.19792 -0.73091 -0.19954 -0.73681 -0.20139 C -0.73924 -0.20208 -0.74184 -0.20255 -0.7441 -0.20347 C -0.74549 -0.20394 -0.74705 -0.20486 -0.74844 -0.20532 C -0.75035 -0.20625 -0.75226 -0.20671 -0.75434 -0.20741 C -0.75556 -0.21389 -0.75573 -0.21759 -0.75869 -0.22338 C -0.7599 -0.2257 -0.76181 -0.22708 -0.76285 -0.22917 C -0.76459 -0.23195 -0.76546 -0.23542 -0.76737 -0.2375 C -0.7691 -0.23935 -0.77136 -0.24005 -0.77327 -0.24144 C -0.77483 -0.24259 -0.77622 -0.24398 -0.77744 -0.24537 C -0.78473 -0.2537 -0.77865 -0.25 -0.78629 -0.25347 C -0.78785 -0.25532 -0.78907 -0.25764 -0.79063 -0.25926 C -0.79237 -0.26111 -0.7948 -0.26157 -0.79653 -0.26366 C -0.79775 -0.26505 -0.79809 -0.26782 -0.79931 -0.26945 C -0.80157 -0.27245 -0.80434 -0.27454 -0.8066 -0.27755 C -0.80973 -0.28125 -0.81198 -0.28634 -0.81546 -0.28935 C -0.82032 -0.29421 -0.82813 -0.30116 -0.8316 -0.30556 C -0.83282 -0.30764 -0.83455 -0.30949 -0.83577 -0.31157 C -0.83698 -0.31343 -0.8375 -0.31574 -0.83889 -0.31759 C -0.84046 -0.31991 -0.84375 -0.32199 -0.84584 -0.32338 L -0.84584 -0.32315 " pathEditMode="relative" rAng="0" ptsTypes="AAAAAAAAAAAAAAA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38" y="-1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1.11111E-6 7.40741E-7 C -0.02656 0.00093 -0.05295 0.00139 -0.07934 0.00347 C -0.08386 0.0037 -0.08837 0.00602 -0.09288 0.00718 C -0.10122 0.00949 -0.10938 0.01134 -0.11754 0.01458 C -0.12205 0.01643 -0.12639 0.01875 -0.13125 0.02014 C -0.13507 0.0213 -0.13924 0.0213 -0.1434 0.02199 C -0.14705 0.02315 -0.1507 0.02477 -0.15434 0.02569 C -0.15799 0.02662 -0.16163 0.02639 -0.16528 0.02731 C -0.1717 0.02963 -0.17778 0.03333 -0.18438 0.03495 C -0.19201 0.03657 -0.19566 0.03704 -0.2033 0.04051 C -0.20712 0.04213 -0.21076 0.04468 -0.21441 0.04583 C -0.21823 0.04768 -0.22257 0.04861 -0.22656 0.04977 C -0.23021 0.05093 -0.23386 0.05208 -0.2375 0.05347 C -0.24063 0.05463 -0.24392 0.05625 -0.24705 0.05718 C -0.2507 0.0581 -0.25434 0.05833 -0.25799 0.05903 C -0.27847 0.06829 -0.25295 0.05694 -0.2757 0.06643 C -0.27847 0.06736 -0.28108 0.06898 -0.28386 0.06991 C -0.29011 0.07268 -0.29688 0.07384 -0.30313 0.07755 C -0.31806 0.08611 -0.30677 0.08032 -0.32205 0.0868 C -0.33073 0.09028 -0.34132 0.0963 -0.34931 0.09768 L -0.35886 0.09977 C -0.36129 0.10093 -0.36337 0.10301 -0.3658 0.10347 C -0.37865 0.10602 -0.40243 0.10764 -0.41615 0.10903 C -0.41945 0.11018 -0.42257 0.11157 -0.4257 0.1125 C -0.42847 0.11343 -0.43125 0.11366 -0.43403 0.11458 C -0.43594 0.11505 -0.43767 0.11551 -0.43941 0.1162 C -0.44167 0.11829 -0.44375 0.12037 -0.44618 0.12176 C -0.44792 0.12292 -0.45 0.12292 -0.45174 0.12384 C -0.45399 0.12477 -0.45625 0.12616 -0.45851 0.12755 C -0.46754 0.13981 -0.45781 0.12801 -0.46667 0.13472 C -0.46945 0.1368 -0.47222 0.13981 -0.475 0.14236 C -0.47622 0.14329 -0.47743 0.14491 -0.47899 0.14606 C -0.48073 0.14699 -0.48264 0.14838 -0.48438 0.14954 C -0.48906 0.15324 -0.49358 0.15671 -0.49809 0.16088 C -0.49948 0.1618 -0.50087 0.16343 -0.50226 0.16435 C -0.50816 0.16898 -0.50799 0.16782 -0.51441 0.17176 C -0.51632 0.17292 -0.51806 0.1743 -0.51997 0.17546 C -0.53177 0.18241 -0.51788 0.17338 -0.52656 0.1794 L -0.52656 0.17963 " pathEditMode="relative" rAng="0" ptsTypes="AAAAAAAAAAAAAAAAAAAAAAAAAAAAAAAAAAAAAAAA">
                                      <p:cBhvr>
                                        <p:cTn id="22" dur="20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37" y="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-0.03356 L 0.01163 -0.03333 C 0.00712 -0.0324 0.00243 -0.03171 -0.00191 -0.02963 C -0.00364 -0.02893 -0.00469 -0.02685 -0.00642 -0.02569 C -0.00781 -0.02477 -0.00937 -0.0243 -0.01076 -0.02384 C -0.01476 -0.02222 -0.01875 -0.02106 -0.02274 -0.01967 L -0.02882 -0.01782 C -0.0342 -0.01296 -0.03507 -0.0118 -0.04219 -0.00787 C -0.04514 -0.00625 -0.05121 -0.00393 -0.05121 -0.0037 C -0.05677 0.00116 -0.06597 0.00949 -0.07048 0.01204 C -0.08576 0.02084 -0.08628 0.02061 -0.10486 0.03588 C -0.10885 0.03936 -0.11285 0.0426 -0.11684 0.04584 C -0.12726 0.0551 -0.13767 0.06459 -0.14809 0.07385 C -0.15295 0.07801 -0.15851 0.08079 -0.16302 0.08565 C -0.20382 0.12917 -0.1526 0.07523 -0.19288 0.11551 C -0.19809 0.12061 -0.2026 0.12639 -0.20781 0.13148 C -0.21719 0.14051 -0.22673 0.14861 -0.23628 0.15741 L -0.25712 0.17732 C -0.26111 0.18056 -0.2651 0.18357 -0.2691 0.18727 C -0.2743 0.1919 -0.28489 0.20301 -0.28993 0.20903 C -0.29253 0.21227 -0.29462 0.21598 -0.29739 0.21898 C -0.30017 0.22199 -0.30347 0.22408 -0.30642 0.22709 C -0.31146 0.23218 -0.31597 0.2382 -0.32135 0.24283 C -0.3243 0.24561 -0.32726 0.24838 -0.33021 0.25093 C -0.33264 0.25301 -0.33524 0.25463 -0.33767 0.25695 C -0.34375 0.26204 -0.34965 0.26736 -0.35555 0.27269 C -0.35851 0.27547 -0.36163 0.27801 -0.36458 0.28079 C -0.36805 0.28403 -0.37135 0.28773 -0.375 0.29074 C -0.37847 0.29329 -0.38212 0.29584 -0.38541 0.29861 C -0.38854 0.30116 -0.39132 0.30417 -0.39444 0.30648 C -0.39826 0.30949 -0.40243 0.31181 -0.40642 0.31459 C -0.40989 0.31713 -0.41319 0.31991 -0.41684 0.32246 C -0.42274 0.32662 -0.42934 0.32917 -0.43472 0.33449 C -0.43663 0.33635 -0.43854 0.33889 -0.44062 0.34051 C -0.44305 0.34213 -0.44566 0.34283 -0.44809 0.34445 C -0.45121 0.3463 -0.45416 0.34815 -0.45712 0.35047 C -0.46111 0.35348 -0.46476 0.35787 -0.4691 0.36042 C -0.47153 0.36158 -0.47396 0.36297 -0.47656 0.36436 C -0.47795 0.36505 -0.47951 0.36551 -0.4809 0.36621 C -0.48298 0.36736 -0.48507 0.36875 -0.48698 0.37014 C -0.48941 0.37223 -0.49184 0.37454 -0.49444 0.37616 C -0.49635 0.37732 -0.49844 0.37755 -0.50035 0.37824 C -0.50295 0.3801 -0.50521 0.38241 -0.50781 0.38426 C -0.5092 0.38519 -0.51094 0.38496 -0.51232 0.38611 C -0.51406 0.38773 -0.5151 0.39051 -0.51684 0.39213 C -0.51962 0.39514 -0.52291 0.39723 -0.52569 0.4 C -0.52778 0.40209 -0.52969 0.40417 -0.53177 0.40602 C -0.53472 0.4088 -0.54062 0.41412 -0.54062 0.41436 C -0.54601 0.42477 -0.54114 0.41644 -0.55104 0.42801 C -0.55278 0.42986 -0.55416 0.43172 -0.55555 0.43403 C -0.55677 0.43588 -0.55729 0.4382 -0.55851 0.43982 C -0.56041 0.44213 -0.56285 0.44352 -0.56458 0.44584 C -0.5658 0.44746 -0.56632 0.45 -0.56753 0.45186 C -0.57031 0.45602 -0.57344 0.45973 -0.57656 0.46389 C -0.57795 0.46574 -0.57986 0.46736 -0.5809 0.46968 C -0.59166 0.49098 -0.575 0.4588 -0.58837 0.48172 C -0.59062 0.48542 -0.59184 0.49028 -0.59444 0.49352 C -0.60469 0.50718 -0.59982 0.50255 -0.60781 0.50949 C -0.61476 0.52338 -0.61076 0.51875 -0.61823 0.52547 C -0.61927 0.5294 -0.62048 0.53334 -0.62135 0.5375 C -0.6217 0.54005 -0.62239 0.5426 -0.62274 0.54537 C -0.62326 0.54861 -0.62361 0.55209 -0.6243 0.55533 C -0.62465 0.55741 -0.625 0.55949 -0.62569 0.56135 C -0.62656 0.56343 -0.62864 0.56736 -0.62864 0.5676 L -0.62864 0.56736 " pathEditMode="relative" rAng="0" ptsTypes="AAAAAAAAAAAAAAAAAAAAAAAAAAAAAAAAAAAAAAAAAAAAAAAAAAAAAAAAAAAAAAAAA">
                                      <p:cBhvr>
                                        <p:cTn id="26" dur="2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14" y="3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4.44444E-6 4.81481E-6 C -0.00539 0.00439 -0.01198 0.0074 -0.01563 0.01412 C -0.02153 0.02546 -0.01476 0.01412 -0.02275 0.02291 C -0.02622 0.02708 -0.029 0.03194 -0.03247 0.03541 C -0.03455 0.0375 -0.03629 0.03935 -0.0382 0.04097 C -0.04445 0.04675 -0.04862 0.04791 -0.05365 0.05879 C -0.05521 0.06203 -0.05608 0.06527 -0.05799 0.06782 C -0.0599 0.07083 -0.06303 0.07222 -0.06493 0.07523 C -0.06719 0.07824 -0.06841 0.0824 -0.07049 0.08564 C -0.07275 0.08912 -0.0757 0.09143 -0.07761 0.09467 C -0.0816 0.10162 -0.08473 0.10925 -0.08889 0.1162 C -0.09167 0.12106 -0.09497 0.12546 -0.0974 0.13055 C -0.10296 0.14282 -0.10764 0.15578 -0.11285 0.16828 C -0.11789 0.18032 -0.12553 0.19675 -0.12987 0.20949 C -0.13264 0.21782 -0.13594 0.22592 -0.1382 0.23449 C -0.14428 0.25648 -0.14896 0.27893 -0.15504 0.30092 C -0.16025 0.31944 -0.16615 0.3375 -0.17066 0.35648 C -0.17292 0.36643 -0.17483 0.37685 -0.17761 0.38703 C -0.18195 0.40254 -0.18698 0.41805 -0.19184 0.43333 C -0.19323 0.43819 -0.19428 0.44328 -0.19601 0.44768 C -0.19827 0.45393 -0.20105 0.45949 -0.20313 0.46574 C -0.20382 0.46851 -0.20452 0.47199 -0.20591 0.47476 C -0.20695 0.47731 -0.20886 0.47939 -0.21007 0.48171 C -0.21164 0.48472 -0.21285 0.48773 -0.21424 0.49074 C -0.21546 0.49328 -0.2158 0.49583 -0.21719 0.49791 C -0.21841 0.5 -0.21997 0.50162 -0.22136 0.50347 C -0.22223 0.50694 -0.22292 0.51064 -0.22414 0.51412 C -0.22796 0.52546 -0.22848 0.52592 -0.23264 0.53379 C -0.23507 0.54328 -0.23316 0.53773 -0.23959 0.55 L -0.23959 0.55023 C -0.24063 0.553 -0.24167 0.55601 -0.24237 0.55879 C -0.24341 0.5625 -0.24393 0.56805 -0.24532 0.57129 C -0.24601 0.57337 -0.24723 0.57523 -0.24809 0.57685 C -0.24862 0.5787 -0.24914 0.58032 -0.24948 0.58217 C -0.25087 0.58842 -0.25053 0.59097 -0.25365 0.59652 C -0.25487 0.59861 -0.25643 0.60023 -0.25799 0.60208 C -0.25903 0.60555 -0.25938 0.60925 -0.26077 0.61273 C -0.26216 0.61666 -0.2665 0.62337 -0.2665 0.62361 C -0.26684 0.62523 -0.26719 0.62708 -0.26789 0.62893 C -0.27118 0.63726 -0.27066 0.63078 -0.27066 0.63796 L -0.27066 0.63819 " pathEditMode="relative" rAng="0" ptsTypes="AAAAAAAAAAAAAAAAAAAAAAAAAAAAAAAAAAAAAAAAAA">
                                      <p:cBhvr>
                                        <p:cTn id="30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3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5720" y="714356"/>
            <a:ext cx="86359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28575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Игра</a:t>
            </a: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«Как бы я поступил?»</a:t>
            </a:r>
          </a:p>
        </p:txBody>
      </p:sp>
      <p:pic>
        <p:nvPicPr>
          <p:cNvPr id="44037" name="Picture 5" descr="Какой кот тебе товарищ (тест) - Женский форум НАТА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643182"/>
            <a:ext cx="4857750" cy="32385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Блог - Pos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2500306"/>
            <a:ext cx="4429156" cy="407482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357166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Ситуация №1</a:t>
            </a:r>
          </a:p>
          <a:p>
            <a:pPr algn="just"/>
            <a:endParaRPr lang="ru-RU" sz="2800" dirty="0" smtClean="0">
              <a:latin typeface="Comic Sans MS" pitchFamily="66" charset="0"/>
            </a:endParaRPr>
          </a:p>
          <a:p>
            <a:pPr algn="just"/>
            <a:r>
              <a:rPr lang="ru-RU" sz="2800" dirty="0" smtClean="0">
                <a:latin typeface="Comic Sans MS" pitchFamily="66" charset="0"/>
              </a:rPr>
              <a:t>Твой друг не сделал домашнее задание и просит твою тетрадь, чтобы его списать.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2207</TotalTime>
  <Words>457</Words>
  <Application>Microsoft Office PowerPoint</Application>
  <PresentationFormat>Экран (4:3)</PresentationFormat>
  <Paragraphs>76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Comic Sans MS</vt:lpstr>
      <vt:lpstr>Lucida Sans Unicode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Собрались однажды четыре музыканта, подружились. Вместе концерты давали, вместе разбойников прогоняли … . Назовите этих друзей - музыкантов.</vt:lpstr>
      <vt:lpstr>Презентация PowerPoint</vt:lpstr>
      <vt:lpstr>Презентация PowerPoint</vt:lpstr>
      <vt:lpstr>Презентация PowerPoint</vt:lpstr>
      <vt:lpstr>Презентация PowerPoint</vt:lpstr>
      <vt:lpstr>Собери пословицу</vt:lpstr>
      <vt:lpstr>Законы дружбы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Павел</cp:lastModifiedBy>
  <cp:revision>161</cp:revision>
  <dcterms:created xsi:type="dcterms:W3CDTF">2010-04-02T10:00:05Z</dcterms:created>
  <dcterms:modified xsi:type="dcterms:W3CDTF">2020-04-07T13:45:53Z</dcterms:modified>
</cp:coreProperties>
</file>