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EF17ED-2E74-4694-977B-962C40068940}" type="doc">
      <dgm:prSet loTypeId="urn:microsoft.com/office/officeart/2005/8/layout/default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ru-RU"/>
        </a:p>
      </dgm:t>
    </dgm:pt>
    <dgm:pt modelId="{7A29FB4F-845C-404D-9EF3-3E3F68A366F5}">
      <dgm:prSet custT="1"/>
      <dgm:spPr/>
      <dgm:t>
        <a:bodyPr/>
        <a:lstStyle/>
        <a:p>
          <a:pPr rtl="0"/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«Жизнь в лесу»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38CB2AA-2363-40F3-A120-02C872D1F923}" type="parTrans" cxnId="{36B8725F-3158-4399-BAA4-5C47215DD795}">
      <dgm:prSet/>
      <dgm:spPr/>
      <dgm:t>
        <a:bodyPr/>
        <a:lstStyle/>
        <a:p>
          <a:endParaRPr lang="ru-RU"/>
        </a:p>
      </dgm:t>
    </dgm:pt>
    <dgm:pt modelId="{86546A1A-7589-42AF-8106-24CF7CB72368}" type="sibTrans" cxnId="{36B8725F-3158-4399-BAA4-5C47215DD795}">
      <dgm:prSet/>
      <dgm:spPr/>
      <dgm:t>
        <a:bodyPr/>
        <a:lstStyle/>
        <a:p>
          <a:endParaRPr lang="ru-RU"/>
        </a:p>
      </dgm:t>
    </dgm:pt>
    <dgm:pt modelId="{996CE803-7389-4A20-A946-26309BC0C6D9}">
      <dgm:prSet custT="1"/>
      <dgm:spPr/>
      <dgm:t>
        <a:bodyPr/>
        <a:lstStyle/>
        <a:p>
          <a:pPr rtl="0"/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«Муравьи»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8B8E66-CF5E-43D3-BE10-3B4B17FDAF37}" type="parTrans" cxnId="{3C8E9948-5620-4AE4-8973-24A0327CEB64}">
      <dgm:prSet/>
      <dgm:spPr/>
      <dgm:t>
        <a:bodyPr/>
        <a:lstStyle/>
        <a:p>
          <a:endParaRPr lang="ru-RU"/>
        </a:p>
      </dgm:t>
    </dgm:pt>
    <dgm:pt modelId="{50BBC365-1C8F-499F-9D88-5BFD75AEAA88}" type="sibTrans" cxnId="{3C8E9948-5620-4AE4-8973-24A0327CEB64}">
      <dgm:prSet/>
      <dgm:spPr/>
      <dgm:t>
        <a:bodyPr/>
        <a:lstStyle/>
        <a:p>
          <a:endParaRPr lang="ru-RU"/>
        </a:p>
      </dgm:t>
    </dgm:pt>
    <dgm:pt modelId="{85ED00A8-7E1F-43B5-B826-BA1C217D65F8}">
      <dgm:prSet/>
      <dgm:spPr/>
      <dgm:t>
        <a:bodyPr/>
        <a:lstStyle/>
        <a:p>
          <a:pPr rtl="0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«Пустое место» ( народная игра)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22A9AA-BA71-4826-864E-B924CBBFD574}" type="parTrans" cxnId="{8222DBCC-E437-4D57-9EBF-DDD63F85767A}">
      <dgm:prSet/>
      <dgm:spPr/>
      <dgm:t>
        <a:bodyPr/>
        <a:lstStyle/>
        <a:p>
          <a:endParaRPr lang="ru-RU"/>
        </a:p>
      </dgm:t>
    </dgm:pt>
    <dgm:pt modelId="{3ACFC2C5-B3B2-4652-82BD-58F3579AEF0F}" type="sibTrans" cxnId="{8222DBCC-E437-4D57-9EBF-DDD63F85767A}">
      <dgm:prSet/>
      <dgm:spPr/>
      <dgm:t>
        <a:bodyPr/>
        <a:lstStyle/>
        <a:p>
          <a:endParaRPr lang="ru-RU"/>
        </a:p>
      </dgm:t>
    </dgm:pt>
    <dgm:pt modelId="{C076B2B5-5005-4820-A0F9-97F3BD9AB453}">
      <dgm:prSet/>
      <dgm:spPr/>
      <dgm:t>
        <a:bodyPr/>
        <a:lstStyle/>
        <a:p>
          <a:pPr rtl="0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«Лиса и гуси» (народная игра)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F7593C4-62AD-4371-9A9A-F82039439F15}" type="parTrans" cxnId="{94CA8FC1-2A18-4EBB-8663-F22B8749BE3F}">
      <dgm:prSet/>
      <dgm:spPr/>
      <dgm:t>
        <a:bodyPr/>
        <a:lstStyle/>
        <a:p>
          <a:endParaRPr lang="ru-RU"/>
        </a:p>
      </dgm:t>
    </dgm:pt>
    <dgm:pt modelId="{E2915F74-775E-4612-8083-EBEDD950D142}" type="sibTrans" cxnId="{94CA8FC1-2A18-4EBB-8663-F22B8749BE3F}">
      <dgm:prSet/>
      <dgm:spPr/>
      <dgm:t>
        <a:bodyPr/>
        <a:lstStyle/>
        <a:p>
          <a:endParaRPr lang="ru-RU"/>
        </a:p>
      </dgm:t>
    </dgm:pt>
    <dgm:pt modelId="{6F3EBD63-EC04-4C1E-A5FE-D8499729E44D}">
      <dgm:prSet/>
      <dgm:spPr/>
      <dgm:t>
        <a:bodyPr/>
        <a:lstStyle/>
        <a:p>
          <a:pPr rtl="0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«Добрые дела»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30263FB-4A5B-43AF-816F-620E292411EA}" type="parTrans" cxnId="{D249DABF-FF4E-444A-A189-A63DD921CADC}">
      <dgm:prSet/>
      <dgm:spPr/>
      <dgm:t>
        <a:bodyPr/>
        <a:lstStyle/>
        <a:p>
          <a:endParaRPr lang="ru-RU"/>
        </a:p>
      </dgm:t>
    </dgm:pt>
    <dgm:pt modelId="{D8E13E2F-3200-4149-9BC7-C2C7DDC341F8}" type="sibTrans" cxnId="{D249DABF-FF4E-444A-A189-A63DD921CADC}">
      <dgm:prSet/>
      <dgm:spPr/>
      <dgm:t>
        <a:bodyPr/>
        <a:lstStyle/>
        <a:p>
          <a:endParaRPr lang="ru-RU"/>
        </a:p>
      </dgm:t>
    </dgm:pt>
    <dgm:pt modelId="{C017FFC5-48BF-4C1B-85CE-F594153BC11D}">
      <dgm:prSet/>
      <dgm:spPr/>
      <dgm:t>
        <a:bodyPr/>
        <a:lstStyle/>
        <a:p>
          <a:pPr rtl="0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«Волшебный стул»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22B6EC-A914-4E4D-BBF7-C61478C5F8E5}" type="parTrans" cxnId="{4E249FBE-8429-4BE4-BF29-154963C8DB9C}">
      <dgm:prSet/>
      <dgm:spPr/>
      <dgm:t>
        <a:bodyPr/>
        <a:lstStyle/>
        <a:p>
          <a:endParaRPr lang="ru-RU"/>
        </a:p>
      </dgm:t>
    </dgm:pt>
    <dgm:pt modelId="{F1EBD1CD-F4DC-4B8B-A95F-2AB18E00F74D}" type="sibTrans" cxnId="{4E249FBE-8429-4BE4-BF29-154963C8DB9C}">
      <dgm:prSet/>
      <dgm:spPr/>
      <dgm:t>
        <a:bodyPr/>
        <a:lstStyle/>
        <a:p>
          <a:endParaRPr lang="ru-RU"/>
        </a:p>
      </dgm:t>
    </dgm:pt>
    <dgm:pt modelId="{8ED799E5-CDE1-4C56-9A67-1094865B534E}">
      <dgm:prSet custT="1"/>
      <dgm:spPr/>
      <dgm:t>
        <a:bodyPr/>
        <a:lstStyle/>
        <a:p>
          <a:pPr rtl="0"/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«Птенцы»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F14616-0853-4A1E-BB28-D1023965EA14}" type="parTrans" cxnId="{FC054D6E-00FF-4CB3-A49D-6138A09DF4B0}">
      <dgm:prSet/>
      <dgm:spPr/>
      <dgm:t>
        <a:bodyPr/>
        <a:lstStyle/>
        <a:p>
          <a:endParaRPr lang="ru-RU"/>
        </a:p>
      </dgm:t>
    </dgm:pt>
    <dgm:pt modelId="{144009B7-2C7C-4D2C-8FAD-A35D7316F56A}" type="sibTrans" cxnId="{FC054D6E-00FF-4CB3-A49D-6138A09DF4B0}">
      <dgm:prSet/>
      <dgm:spPr/>
      <dgm:t>
        <a:bodyPr/>
        <a:lstStyle/>
        <a:p>
          <a:endParaRPr lang="ru-RU"/>
        </a:p>
      </dgm:t>
    </dgm:pt>
    <dgm:pt modelId="{89734BDF-7A2B-42E7-9B6B-5425AE50170A}">
      <dgm:prSet custT="1"/>
      <dgm:spPr/>
      <dgm:t>
        <a:bodyPr/>
        <a:lstStyle/>
        <a:p>
          <a:pPr rtl="0"/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«Салки»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A9D3C2-DFA9-4726-A185-265644CA9700}" type="parTrans" cxnId="{D081031F-53B8-4090-B771-B924A5D6136C}">
      <dgm:prSet/>
      <dgm:spPr/>
      <dgm:t>
        <a:bodyPr/>
        <a:lstStyle/>
        <a:p>
          <a:endParaRPr lang="ru-RU"/>
        </a:p>
      </dgm:t>
    </dgm:pt>
    <dgm:pt modelId="{7B1ABABF-C17B-4D67-8B6D-90EC61B5D47F}" type="sibTrans" cxnId="{D081031F-53B8-4090-B771-B924A5D6136C}">
      <dgm:prSet/>
      <dgm:spPr/>
      <dgm:t>
        <a:bodyPr/>
        <a:lstStyle/>
        <a:p>
          <a:endParaRPr lang="ru-RU"/>
        </a:p>
      </dgm:t>
    </dgm:pt>
    <dgm:pt modelId="{F549AB43-FDBC-4B4B-94BD-B7AEA9989CEB}">
      <dgm:prSet custT="1"/>
      <dgm:spPr/>
      <dgm:t>
        <a:bodyPr/>
        <a:lstStyle/>
        <a:p>
          <a:pPr rtl="0"/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«Горелки»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3583F0-B0DC-499E-A284-5815CE359F29}" type="parTrans" cxnId="{3434CACF-BB85-4E27-8556-AE81B1476CCF}">
      <dgm:prSet/>
      <dgm:spPr/>
      <dgm:t>
        <a:bodyPr/>
        <a:lstStyle/>
        <a:p>
          <a:endParaRPr lang="ru-RU"/>
        </a:p>
      </dgm:t>
    </dgm:pt>
    <dgm:pt modelId="{151854BC-7FA0-490C-8069-44F0F4DD8252}" type="sibTrans" cxnId="{3434CACF-BB85-4E27-8556-AE81B1476CCF}">
      <dgm:prSet/>
      <dgm:spPr/>
      <dgm:t>
        <a:bodyPr/>
        <a:lstStyle/>
        <a:p>
          <a:endParaRPr lang="ru-RU"/>
        </a:p>
      </dgm:t>
    </dgm:pt>
    <dgm:pt modelId="{4A15B44B-E757-4785-A3FE-3F46A2782319}">
      <dgm:prSet custT="1"/>
      <dgm:spPr/>
      <dgm:t>
        <a:bodyPr/>
        <a:lstStyle/>
        <a:p>
          <a:pPr rtl="0"/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«Заря»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19BA9E-42EA-4647-B60E-2F495F39CE6D}" type="parTrans" cxnId="{DA447DCC-AB91-4F4C-B60F-7454E9128500}">
      <dgm:prSet/>
      <dgm:spPr/>
      <dgm:t>
        <a:bodyPr/>
        <a:lstStyle/>
        <a:p>
          <a:endParaRPr lang="ru-RU"/>
        </a:p>
      </dgm:t>
    </dgm:pt>
    <dgm:pt modelId="{CC2C2D27-E9C7-4327-BEBC-3E221B8FBBFB}" type="sibTrans" cxnId="{DA447DCC-AB91-4F4C-B60F-7454E9128500}">
      <dgm:prSet/>
      <dgm:spPr/>
      <dgm:t>
        <a:bodyPr/>
        <a:lstStyle/>
        <a:p>
          <a:endParaRPr lang="ru-RU"/>
        </a:p>
      </dgm:t>
    </dgm:pt>
    <dgm:pt modelId="{384F0167-B935-4BEA-A7EA-F514217CE18D}">
      <dgm:prSet custT="1"/>
      <dgm:spPr/>
      <dgm:t>
        <a:bodyPr/>
        <a:lstStyle/>
        <a:p>
          <a:pPr rtl="0"/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«Гуси»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06E82D-B34D-4A63-AEDB-362C731AC90E}" type="parTrans" cxnId="{448F675C-BB07-4655-99EB-D9CA55DD9961}">
      <dgm:prSet/>
      <dgm:spPr/>
      <dgm:t>
        <a:bodyPr/>
        <a:lstStyle/>
        <a:p>
          <a:endParaRPr lang="ru-RU"/>
        </a:p>
      </dgm:t>
    </dgm:pt>
    <dgm:pt modelId="{AD6C2334-698C-4EB2-A6F1-238FE33DFC11}" type="sibTrans" cxnId="{448F675C-BB07-4655-99EB-D9CA55DD9961}">
      <dgm:prSet/>
      <dgm:spPr/>
      <dgm:t>
        <a:bodyPr/>
        <a:lstStyle/>
        <a:p>
          <a:endParaRPr lang="ru-RU"/>
        </a:p>
      </dgm:t>
    </dgm:pt>
    <dgm:pt modelId="{43E5F263-28D7-45D3-8261-3224FE11F520}">
      <dgm:prSet custT="1"/>
      <dgm:spPr/>
      <dgm:t>
        <a:bodyPr/>
        <a:lstStyle/>
        <a:p>
          <a:pPr rtl="0"/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</a:t>
          </a:r>
          <a:r>
            <a:rPr lang="ru-RU" sz="20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Ловишка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в кругу»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F65481-000C-4CAD-919F-C01E6F9D0674}" type="parTrans" cxnId="{03BA3DBA-7735-4911-B961-0925332C7591}">
      <dgm:prSet/>
      <dgm:spPr/>
      <dgm:t>
        <a:bodyPr/>
        <a:lstStyle/>
        <a:p>
          <a:endParaRPr lang="ru-RU"/>
        </a:p>
      </dgm:t>
    </dgm:pt>
    <dgm:pt modelId="{53FD9DD8-6982-4D67-B126-07C93A6F0574}" type="sibTrans" cxnId="{03BA3DBA-7735-4911-B961-0925332C7591}">
      <dgm:prSet/>
      <dgm:spPr/>
      <dgm:t>
        <a:bodyPr/>
        <a:lstStyle/>
        <a:p>
          <a:endParaRPr lang="ru-RU"/>
        </a:p>
      </dgm:t>
    </dgm:pt>
    <dgm:pt modelId="{B634A4E6-23B1-4926-AB40-A7B93A4C0AB2}">
      <dgm:prSet custT="1"/>
      <dgm:spPr/>
      <dgm:t>
        <a:bodyPr/>
        <a:lstStyle/>
        <a:p>
          <a:pPr rtl="0"/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«Дударь»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D669817-4766-4102-B453-8782EE173D5B}" type="parTrans" cxnId="{98D631A0-BA49-45C3-9710-2261E5DACDAC}">
      <dgm:prSet/>
      <dgm:spPr/>
      <dgm:t>
        <a:bodyPr/>
        <a:lstStyle/>
        <a:p>
          <a:endParaRPr lang="ru-RU"/>
        </a:p>
      </dgm:t>
    </dgm:pt>
    <dgm:pt modelId="{82482965-DF74-4859-8B8E-3541E72CBB53}" type="sibTrans" cxnId="{98D631A0-BA49-45C3-9710-2261E5DACDAC}">
      <dgm:prSet/>
      <dgm:spPr/>
      <dgm:t>
        <a:bodyPr/>
        <a:lstStyle/>
        <a:p>
          <a:endParaRPr lang="ru-RU"/>
        </a:p>
      </dgm:t>
    </dgm:pt>
    <dgm:pt modelId="{5AD09F19-F042-48E8-BC52-E06CD03F18ED}">
      <dgm:prSet custT="1"/>
      <dgm:spPr/>
      <dgm:t>
        <a:bodyPr/>
        <a:lstStyle/>
        <a:p>
          <a:pPr rtl="0"/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«Медом или сахаром»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F114FB-03AD-4BA9-AB11-8C68E17C250A}" type="parTrans" cxnId="{ACE17A99-4BB3-4445-A43B-A0F3255AF0FC}">
      <dgm:prSet/>
      <dgm:spPr/>
      <dgm:t>
        <a:bodyPr/>
        <a:lstStyle/>
        <a:p>
          <a:endParaRPr lang="ru-RU"/>
        </a:p>
      </dgm:t>
    </dgm:pt>
    <dgm:pt modelId="{6D383BBB-4AB1-43F5-97C6-BA035AE22BAC}" type="sibTrans" cxnId="{ACE17A99-4BB3-4445-A43B-A0F3255AF0FC}">
      <dgm:prSet/>
      <dgm:spPr/>
      <dgm:t>
        <a:bodyPr/>
        <a:lstStyle/>
        <a:p>
          <a:endParaRPr lang="ru-RU"/>
        </a:p>
      </dgm:t>
    </dgm:pt>
    <dgm:pt modelId="{ED96BD18-3A81-4F22-9244-4B0B8D354A7A}">
      <dgm:prSet custT="1"/>
      <dgm:spPr/>
      <dgm:t>
        <a:bodyPr/>
        <a:lstStyle/>
        <a:p>
          <a:pPr rtl="0"/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«Лапта» 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3975A71-0C42-4ACB-8B9F-0E66A3D5B297}" type="parTrans" cxnId="{6A03E2F6-BD2E-403B-8529-FC6AFC43AA31}">
      <dgm:prSet/>
      <dgm:spPr/>
      <dgm:t>
        <a:bodyPr/>
        <a:lstStyle/>
        <a:p>
          <a:endParaRPr lang="ru-RU"/>
        </a:p>
      </dgm:t>
    </dgm:pt>
    <dgm:pt modelId="{7896D282-99FF-47DE-83E7-5D02EA2C499F}" type="sibTrans" cxnId="{6A03E2F6-BD2E-403B-8529-FC6AFC43AA31}">
      <dgm:prSet/>
      <dgm:spPr/>
      <dgm:t>
        <a:bodyPr/>
        <a:lstStyle/>
        <a:p>
          <a:endParaRPr lang="ru-RU"/>
        </a:p>
      </dgm:t>
    </dgm:pt>
    <dgm:pt modelId="{24CE2205-284A-4C5D-AC51-4662A5913CDF}">
      <dgm:prSet custT="1"/>
      <dgm:spPr/>
      <dgm:t>
        <a:bodyPr/>
        <a:lstStyle/>
        <a:p>
          <a:pPr rtl="0"/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«Городки»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911769-5668-48F8-8A7D-FE081DFE7C70}" type="parTrans" cxnId="{37560100-68EE-41B6-B0A8-A11F4E2533AC}">
      <dgm:prSet/>
      <dgm:spPr/>
      <dgm:t>
        <a:bodyPr/>
        <a:lstStyle/>
        <a:p>
          <a:endParaRPr lang="ru-RU"/>
        </a:p>
      </dgm:t>
    </dgm:pt>
    <dgm:pt modelId="{1AE17B35-D9E2-46C4-BCA3-8893B47D335F}" type="sibTrans" cxnId="{37560100-68EE-41B6-B0A8-A11F4E2533AC}">
      <dgm:prSet/>
      <dgm:spPr/>
      <dgm:t>
        <a:bodyPr/>
        <a:lstStyle/>
        <a:p>
          <a:endParaRPr lang="ru-RU"/>
        </a:p>
      </dgm:t>
    </dgm:pt>
    <dgm:pt modelId="{E43D521C-8DD8-4E69-8C7F-C5E213E24164}">
      <dgm:prSet custT="1"/>
      <dgm:spPr/>
      <dgm:t>
        <a:bodyPr/>
        <a:lstStyle/>
        <a:p>
          <a:pPr rtl="0"/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«Ручеек»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15147A6-C125-489E-A735-417ACBD434F4}" type="parTrans" cxnId="{B6CC7F92-4FE8-4F4F-B6BE-989E9591281B}">
      <dgm:prSet/>
      <dgm:spPr/>
      <dgm:t>
        <a:bodyPr/>
        <a:lstStyle/>
        <a:p>
          <a:endParaRPr lang="ru-RU"/>
        </a:p>
      </dgm:t>
    </dgm:pt>
    <dgm:pt modelId="{7AFF58C4-8C87-433E-B905-CEF270388535}" type="sibTrans" cxnId="{B6CC7F92-4FE8-4F4F-B6BE-989E9591281B}">
      <dgm:prSet/>
      <dgm:spPr/>
      <dgm:t>
        <a:bodyPr/>
        <a:lstStyle/>
        <a:p>
          <a:endParaRPr lang="ru-RU"/>
        </a:p>
      </dgm:t>
    </dgm:pt>
    <dgm:pt modelId="{CA674052-AC0F-4318-971E-2C86185724A3}">
      <dgm:prSet custT="1"/>
      <dgm:spPr/>
      <dgm:t>
        <a:bodyPr/>
        <a:lstStyle/>
        <a:p>
          <a:pPr rtl="0"/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«Взятие снежного городка»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DCF004-4532-4FB3-970C-68F5FB076B2E}" type="parTrans" cxnId="{58ECA5F8-B7FB-4F23-BFCD-62E2BE3633AE}">
      <dgm:prSet/>
      <dgm:spPr/>
      <dgm:t>
        <a:bodyPr/>
        <a:lstStyle/>
        <a:p>
          <a:endParaRPr lang="ru-RU"/>
        </a:p>
      </dgm:t>
    </dgm:pt>
    <dgm:pt modelId="{0F137D91-E34E-4C80-BA12-DB706ADFB07B}" type="sibTrans" cxnId="{58ECA5F8-B7FB-4F23-BFCD-62E2BE3633AE}">
      <dgm:prSet/>
      <dgm:spPr/>
      <dgm:t>
        <a:bodyPr/>
        <a:lstStyle/>
        <a:p>
          <a:endParaRPr lang="ru-RU"/>
        </a:p>
      </dgm:t>
    </dgm:pt>
    <dgm:pt modelId="{497601B6-C1FF-4AFB-B5E7-25EDC7C28EBC}" type="pres">
      <dgm:prSet presAssocID="{38EF17ED-2E74-4694-977B-962C4006894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95C4D5-38F5-4E67-978F-8AEB48A0D35A}" type="pres">
      <dgm:prSet presAssocID="{7A29FB4F-845C-404D-9EF3-3E3F68A366F5}" presName="node" presStyleLbl="node1" presStyleIdx="0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F18793-40FA-481F-8B65-95E2373F0250}" type="pres">
      <dgm:prSet presAssocID="{86546A1A-7589-42AF-8106-24CF7CB72368}" presName="sibTrans" presStyleCnt="0"/>
      <dgm:spPr/>
    </dgm:pt>
    <dgm:pt modelId="{D2676FE1-564F-4C6D-BD90-7876D7D7EAF4}" type="pres">
      <dgm:prSet presAssocID="{996CE803-7389-4A20-A946-26309BC0C6D9}" presName="node" presStyleLbl="node1" presStyleIdx="1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850D44-8F13-4758-A033-55EA13EB729B}" type="pres">
      <dgm:prSet presAssocID="{50BBC365-1C8F-499F-9D88-5BFD75AEAA88}" presName="sibTrans" presStyleCnt="0"/>
      <dgm:spPr/>
    </dgm:pt>
    <dgm:pt modelId="{2C086943-7548-43EB-920A-802712E4192F}" type="pres">
      <dgm:prSet presAssocID="{85ED00A8-7E1F-43B5-B826-BA1C217D65F8}" presName="node" presStyleLbl="node1" presStyleIdx="2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705922-25C9-4CF2-B5D6-5FDE8E538F45}" type="pres">
      <dgm:prSet presAssocID="{3ACFC2C5-B3B2-4652-82BD-58F3579AEF0F}" presName="sibTrans" presStyleCnt="0"/>
      <dgm:spPr/>
    </dgm:pt>
    <dgm:pt modelId="{D864BD2B-E222-4B5F-88BB-AE22307EE3D1}" type="pres">
      <dgm:prSet presAssocID="{C076B2B5-5005-4820-A0F9-97F3BD9AB453}" presName="node" presStyleLbl="node1" presStyleIdx="3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7E6EC4-20AE-4B99-99ED-3E0880825C6C}" type="pres">
      <dgm:prSet presAssocID="{E2915F74-775E-4612-8083-EBEDD950D142}" presName="sibTrans" presStyleCnt="0"/>
      <dgm:spPr/>
    </dgm:pt>
    <dgm:pt modelId="{87894C60-4C71-4CC0-8FBA-CD8481C1DC20}" type="pres">
      <dgm:prSet presAssocID="{6F3EBD63-EC04-4C1E-A5FE-D8499729E44D}" presName="node" presStyleLbl="node1" presStyleIdx="4" presStyleCnt="18" custLinFactNeighborX="-1688" custLinFactNeighborY="-1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72ABA4-D322-4FAB-8F76-6415CB393B65}" type="pres">
      <dgm:prSet presAssocID="{D8E13E2F-3200-4149-9BC7-C2C7DDC341F8}" presName="sibTrans" presStyleCnt="0"/>
      <dgm:spPr/>
    </dgm:pt>
    <dgm:pt modelId="{9830F8B7-71C5-41E5-ABD9-F0D074146DEB}" type="pres">
      <dgm:prSet presAssocID="{C017FFC5-48BF-4C1B-85CE-F594153BC11D}" presName="node" presStyleLbl="node1" presStyleIdx="5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05270C-B2CD-4D51-892D-8D405AE2DA81}" type="pres">
      <dgm:prSet presAssocID="{F1EBD1CD-F4DC-4B8B-A95F-2AB18E00F74D}" presName="sibTrans" presStyleCnt="0"/>
      <dgm:spPr/>
    </dgm:pt>
    <dgm:pt modelId="{8C6EF588-390F-49E3-96FE-7217A74BA806}" type="pres">
      <dgm:prSet presAssocID="{8ED799E5-CDE1-4C56-9A67-1094865B534E}" presName="node" presStyleLbl="node1" presStyleIdx="6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2839CB-65B9-44E5-A8C9-502D05A2E4EB}" type="pres">
      <dgm:prSet presAssocID="{144009B7-2C7C-4D2C-8FAD-A35D7316F56A}" presName="sibTrans" presStyleCnt="0"/>
      <dgm:spPr/>
    </dgm:pt>
    <dgm:pt modelId="{C0BE5866-77DB-4044-A70A-049C285D824D}" type="pres">
      <dgm:prSet presAssocID="{89734BDF-7A2B-42E7-9B6B-5425AE50170A}" presName="node" presStyleLbl="node1" presStyleIdx="7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493642-FA17-48A2-A193-D247CD62C8C1}" type="pres">
      <dgm:prSet presAssocID="{7B1ABABF-C17B-4D67-8B6D-90EC61B5D47F}" presName="sibTrans" presStyleCnt="0"/>
      <dgm:spPr/>
    </dgm:pt>
    <dgm:pt modelId="{D329FFFF-9977-47CC-80CD-D443DAED4AAD}" type="pres">
      <dgm:prSet presAssocID="{F549AB43-FDBC-4B4B-94BD-B7AEA9989CEB}" presName="node" presStyleLbl="node1" presStyleIdx="8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2B3035-FD34-4A87-BD01-DBA2F76E8597}" type="pres">
      <dgm:prSet presAssocID="{151854BC-7FA0-490C-8069-44F0F4DD8252}" presName="sibTrans" presStyleCnt="0"/>
      <dgm:spPr/>
    </dgm:pt>
    <dgm:pt modelId="{9382C7DD-3721-4A71-9CF1-9D5EB9CC0358}" type="pres">
      <dgm:prSet presAssocID="{4A15B44B-E757-4785-A3FE-3F46A2782319}" presName="node" presStyleLbl="node1" presStyleIdx="9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47D74D-918C-4FF6-BAC8-28C2266E0CE5}" type="pres">
      <dgm:prSet presAssocID="{CC2C2D27-E9C7-4327-BEBC-3E221B8FBBFB}" presName="sibTrans" presStyleCnt="0"/>
      <dgm:spPr/>
    </dgm:pt>
    <dgm:pt modelId="{C5DF3A94-BCEC-43F6-A441-9167E73ED694}" type="pres">
      <dgm:prSet presAssocID="{384F0167-B935-4BEA-A7EA-F514217CE18D}" presName="node" presStyleLbl="node1" presStyleIdx="10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BC4FE1-6AD5-4327-96FE-133C4E414A6F}" type="pres">
      <dgm:prSet presAssocID="{AD6C2334-698C-4EB2-A6F1-238FE33DFC11}" presName="sibTrans" presStyleCnt="0"/>
      <dgm:spPr/>
    </dgm:pt>
    <dgm:pt modelId="{41C2390B-6F19-4593-8618-07369F167CE1}" type="pres">
      <dgm:prSet presAssocID="{43E5F263-28D7-45D3-8261-3224FE11F520}" presName="node" presStyleLbl="node1" presStyleIdx="11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1E5A3F-9DB7-4710-877C-8BAAE7A17186}" type="pres">
      <dgm:prSet presAssocID="{53FD9DD8-6982-4D67-B126-07C93A6F0574}" presName="sibTrans" presStyleCnt="0"/>
      <dgm:spPr/>
    </dgm:pt>
    <dgm:pt modelId="{A67C7CBF-CA07-458F-80BD-5FBF57398F74}" type="pres">
      <dgm:prSet presAssocID="{B634A4E6-23B1-4926-AB40-A7B93A4C0AB2}" presName="node" presStyleLbl="node1" presStyleIdx="12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552AF4-E061-4633-BFD5-8BC720FBE64D}" type="pres">
      <dgm:prSet presAssocID="{82482965-DF74-4859-8B8E-3541E72CBB53}" presName="sibTrans" presStyleCnt="0"/>
      <dgm:spPr/>
    </dgm:pt>
    <dgm:pt modelId="{5CE3B99F-D5B6-441E-B160-54C90A462101}" type="pres">
      <dgm:prSet presAssocID="{5AD09F19-F042-48E8-BC52-E06CD03F18ED}" presName="node" presStyleLbl="node1" presStyleIdx="13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CFCE93-2610-4E49-A148-D33FB1B7F386}" type="pres">
      <dgm:prSet presAssocID="{6D383BBB-4AB1-43F5-97C6-BA035AE22BAC}" presName="sibTrans" presStyleCnt="0"/>
      <dgm:spPr/>
    </dgm:pt>
    <dgm:pt modelId="{E65C1D10-57FD-4D06-A2E4-4FE8F4E02FFF}" type="pres">
      <dgm:prSet presAssocID="{ED96BD18-3A81-4F22-9244-4B0B8D354A7A}" presName="node" presStyleLbl="node1" presStyleIdx="14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368E69-68A5-455E-A169-4BE3DA596F11}" type="pres">
      <dgm:prSet presAssocID="{7896D282-99FF-47DE-83E7-5D02EA2C499F}" presName="sibTrans" presStyleCnt="0"/>
      <dgm:spPr/>
    </dgm:pt>
    <dgm:pt modelId="{F467A9F9-A5E5-4714-B783-15767EFEE762}" type="pres">
      <dgm:prSet presAssocID="{24CE2205-284A-4C5D-AC51-4662A5913CDF}" presName="node" presStyleLbl="node1" presStyleIdx="15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AD1DB5-AC0F-40FB-B0DF-9186C98D02EA}" type="pres">
      <dgm:prSet presAssocID="{1AE17B35-D9E2-46C4-BCA3-8893B47D335F}" presName="sibTrans" presStyleCnt="0"/>
      <dgm:spPr/>
    </dgm:pt>
    <dgm:pt modelId="{801679A4-886E-4870-B9C7-4594C709653C}" type="pres">
      <dgm:prSet presAssocID="{E43D521C-8DD8-4E69-8C7F-C5E213E24164}" presName="node" presStyleLbl="node1" presStyleIdx="16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121D6A-FC66-4274-AACE-5B9DF8B24D0A}" type="pres">
      <dgm:prSet presAssocID="{7AFF58C4-8C87-433E-B905-CEF270388535}" presName="sibTrans" presStyleCnt="0"/>
      <dgm:spPr/>
    </dgm:pt>
    <dgm:pt modelId="{3D8C264A-44F1-4C2A-8F5C-3D587148DB59}" type="pres">
      <dgm:prSet presAssocID="{CA674052-AC0F-4318-971E-2C86185724A3}" presName="node" presStyleLbl="node1" presStyleIdx="17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314138-D175-4AF8-BF32-F3CCA73CC664}" type="presOf" srcId="{6F3EBD63-EC04-4C1E-A5FE-D8499729E44D}" destId="{87894C60-4C71-4CC0-8FBA-CD8481C1DC20}" srcOrd="0" destOrd="0" presId="urn:microsoft.com/office/officeart/2005/8/layout/default"/>
    <dgm:cxn modelId="{6A03E2F6-BD2E-403B-8529-FC6AFC43AA31}" srcId="{38EF17ED-2E74-4694-977B-962C40068940}" destId="{ED96BD18-3A81-4F22-9244-4B0B8D354A7A}" srcOrd="14" destOrd="0" parTransId="{13975A71-0C42-4ACB-8B9F-0E66A3D5B297}" sibTransId="{7896D282-99FF-47DE-83E7-5D02EA2C499F}"/>
    <dgm:cxn modelId="{66141E48-190F-4466-A54B-E4AE5E013DDD}" type="presOf" srcId="{996CE803-7389-4A20-A946-26309BC0C6D9}" destId="{D2676FE1-564F-4C6D-BD90-7876D7D7EAF4}" srcOrd="0" destOrd="0" presId="urn:microsoft.com/office/officeart/2005/8/layout/default"/>
    <dgm:cxn modelId="{27045E1B-27C4-48A8-B22C-790A7B27AB03}" type="presOf" srcId="{89734BDF-7A2B-42E7-9B6B-5425AE50170A}" destId="{C0BE5866-77DB-4044-A70A-049C285D824D}" srcOrd="0" destOrd="0" presId="urn:microsoft.com/office/officeart/2005/8/layout/default"/>
    <dgm:cxn modelId="{D249DABF-FF4E-444A-A189-A63DD921CADC}" srcId="{38EF17ED-2E74-4694-977B-962C40068940}" destId="{6F3EBD63-EC04-4C1E-A5FE-D8499729E44D}" srcOrd="4" destOrd="0" parTransId="{A30263FB-4A5B-43AF-816F-620E292411EA}" sibTransId="{D8E13E2F-3200-4149-9BC7-C2C7DDC341F8}"/>
    <dgm:cxn modelId="{B6CC7F92-4FE8-4F4F-B6BE-989E9591281B}" srcId="{38EF17ED-2E74-4694-977B-962C40068940}" destId="{E43D521C-8DD8-4E69-8C7F-C5E213E24164}" srcOrd="16" destOrd="0" parTransId="{E15147A6-C125-489E-A735-417ACBD434F4}" sibTransId="{7AFF58C4-8C87-433E-B905-CEF270388535}"/>
    <dgm:cxn modelId="{98D631A0-BA49-45C3-9710-2261E5DACDAC}" srcId="{38EF17ED-2E74-4694-977B-962C40068940}" destId="{B634A4E6-23B1-4926-AB40-A7B93A4C0AB2}" srcOrd="12" destOrd="0" parTransId="{8D669817-4766-4102-B453-8782EE173D5B}" sibTransId="{82482965-DF74-4859-8B8E-3541E72CBB53}"/>
    <dgm:cxn modelId="{36B8725F-3158-4399-BAA4-5C47215DD795}" srcId="{38EF17ED-2E74-4694-977B-962C40068940}" destId="{7A29FB4F-845C-404D-9EF3-3E3F68A366F5}" srcOrd="0" destOrd="0" parTransId="{338CB2AA-2363-40F3-A120-02C872D1F923}" sibTransId="{86546A1A-7589-42AF-8106-24CF7CB72368}"/>
    <dgm:cxn modelId="{214A0AC3-EEA6-48E1-B5B2-E726D543A2CE}" type="presOf" srcId="{85ED00A8-7E1F-43B5-B826-BA1C217D65F8}" destId="{2C086943-7548-43EB-920A-802712E4192F}" srcOrd="0" destOrd="0" presId="urn:microsoft.com/office/officeart/2005/8/layout/default"/>
    <dgm:cxn modelId="{3C9C8F4A-4674-4EBB-B125-0E380E0835D7}" type="presOf" srcId="{7A29FB4F-845C-404D-9EF3-3E3F68A366F5}" destId="{B295C4D5-38F5-4E67-978F-8AEB48A0D35A}" srcOrd="0" destOrd="0" presId="urn:microsoft.com/office/officeart/2005/8/layout/default"/>
    <dgm:cxn modelId="{03BA3DBA-7735-4911-B961-0925332C7591}" srcId="{38EF17ED-2E74-4694-977B-962C40068940}" destId="{43E5F263-28D7-45D3-8261-3224FE11F520}" srcOrd="11" destOrd="0" parTransId="{14F65481-000C-4CAD-919F-C01E6F9D0674}" sibTransId="{53FD9DD8-6982-4D67-B126-07C93A6F0574}"/>
    <dgm:cxn modelId="{FC054D6E-00FF-4CB3-A49D-6138A09DF4B0}" srcId="{38EF17ED-2E74-4694-977B-962C40068940}" destId="{8ED799E5-CDE1-4C56-9A67-1094865B534E}" srcOrd="6" destOrd="0" parTransId="{22F14616-0853-4A1E-BB28-D1023965EA14}" sibTransId="{144009B7-2C7C-4D2C-8FAD-A35D7316F56A}"/>
    <dgm:cxn modelId="{F0621C6E-FD8E-4069-AB12-09ECA11C4467}" type="presOf" srcId="{F549AB43-FDBC-4B4B-94BD-B7AEA9989CEB}" destId="{D329FFFF-9977-47CC-80CD-D443DAED4AAD}" srcOrd="0" destOrd="0" presId="urn:microsoft.com/office/officeart/2005/8/layout/default"/>
    <dgm:cxn modelId="{ACE17A99-4BB3-4445-A43B-A0F3255AF0FC}" srcId="{38EF17ED-2E74-4694-977B-962C40068940}" destId="{5AD09F19-F042-48E8-BC52-E06CD03F18ED}" srcOrd="13" destOrd="0" parTransId="{FCF114FB-03AD-4BA9-AB11-8C68E17C250A}" sibTransId="{6D383BBB-4AB1-43F5-97C6-BA035AE22BAC}"/>
    <dgm:cxn modelId="{3C8E9948-5620-4AE4-8973-24A0327CEB64}" srcId="{38EF17ED-2E74-4694-977B-962C40068940}" destId="{996CE803-7389-4A20-A946-26309BC0C6D9}" srcOrd="1" destOrd="0" parTransId="{D88B8E66-CF5E-43D3-BE10-3B4B17FDAF37}" sibTransId="{50BBC365-1C8F-499F-9D88-5BFD75AEAA88}"/>
    <dgm:cxn modelId="{1ABD5F44-9503-4171-B15B-5CE6409E6C82}" type="presOf" srcId="{5AD09F19-F042-48E8-BC52-E06CD03F18ED}" destId="{5CE3B99F-D5B6-441E-B160-54C90A462101}" srcOrd="0" destOrd="0" presId="urn:microsoft.com/office/officeart/2005/8/layout/default"/>
    <dgm:cxn modelId="{83F5949F-52F6-48D0-9C56-38878D8AE866}" type="presOf" srcId="{384F0167-B935-4BEA-A7EA-F514217CE18D}" destId="{C5DF3A94-BCEC-43F6-A441-9167E73ED694}" srcOrd="0" destOrd="0" presId="urn:microsoft.com/office/officeart/2005/8/layout/default"/>
    <dgm:cxn modelId="{DEAC7C6B-11C5-4F0D-9078-6A7A9D3C5CD4}" type="presOf" srcId="{8ED799E5-CDE1-4C56-9A67-1094865B534E}" destId="{8C6EF588-390F-49E3-96FE-7217A74BA806}" srcOrd="0" destOrd="0" presId="urn:microsoft.com/office/officeart/2005/8/layout/default"/>
    <dgm:cxn modelId="{21152304-2D5F-4882-B854-0D6501D0EEA1}" type="presOf" srcId="{B634A4E6-23B1-4926-AB40-A7B93A4C0AB2}" destId="{A67C7CBF-CA07-458F-80BD-5FBF57398F74}" srcOrd="0" destOrd="0" presId="urn:microsoft.com/office/officeart/2005/8/layout/default"/>
    <dgm:cxn modelId="{675C3F52-13B3-4FF4-83B8-61BDE6C9AB6C}" type="presOf" srcId="{43E5F263-28D7-45D3-8261-3224FE11F520}" destId="{41C2390B-6F19-4593-8618-07369F167CE1}" srcOrd="0" destOrd="0" presId="urn:microsoft.com/office/officeart/2005/8/layout/default"/>
    <dgm:cxn modelId="{353163E0-102F-43A6-A093-7F00A1D01112}" type="presOf" srcId="{CA674052-AC0F-4318-971E-2C86185724A3}" destId="{3D8C264A-44F1-4C2A-8F5C-3D587148DB59}" srcOrd="0" destOrd="0" presId="urn:microsoft.com/office/officeart/2005/8/layout/default"/>
    <dgm:cxn modelId="{FD3D2F33-D876-431B-A061-A12F4C6AAAB1}" type="presOf" srcId="{C076B2B5-5005-4820-A0F9-97F3BD9AB453}" destId="{D864BD2B-E222-4B5F-88BB-AE22307EE3D1}" srcOrd="0" destOrd="0" presId="urn:microsoft.com/office/officeart/2005/8/layout/default"/>
    <dgm:cxn modelId="{FF7C6632-5C91-4D1D-A704-7E2D4965024F}" type="presOf" srcId="{38EF17ED-2E74-4694-977B-962C40068940}" destId="{497601B6-C1FF-4AFB-B5E7-25EDC7C28EBC}" srcOrd="0" destOrd="0" presId="urn:microsoft.com/office/officeart/2005/8/layout/default"/>
    <dgm:cxn modelId="{DA447DCC-AB91-4F4C-B60F-7454E9128500}" srcId="{38EF17ED-2E74-4694-977B-962C40068940}" destId="{4A15B44B-E757-4785-A3FE-3F46A2782319}" srcOrd="9" destOrd="0" parTransId="{1819BA9E-42EA-4647-B60E-2F495F39CE6D}" sibTransId="{CC2C2D27-E9C7-4327-BEBC-3E221B8FBBFB}"/>
    <dgm:cxn modelId="{D081031F-53B8-4090-B771-B924A5D6136C}" srcId="{38EF17ED-2E74-4694-977B-962C40068940}" destId="{89734BDF-7A2B-42E7-9B6B-5425AE50170A}" srcOrd="7" destOrd="0" parTransId="{9DA9D3C2-DFA9-4726-A185-265644CA9700}" sibTransId="{7B1ABABF-C17B-4D67-8B6D-90EC61B5D47F}"/>
    <dgm:cxn modelId="{2F3A478D-F792-45FA-B774-F780A5D0CD86}" type="presOf" srcId="{4A15B44B-E757-4785-A3FE-3F46A2782319}" destId="{9382C7DD-3721-4A71-9CF1-9D5EB9CC0358}" srcOrd="0" destOrd="0" presId="urn:microsoft.com/office/officeart/2005/8/layout/default"/>
    <dgm:cxn modelId="{448F675C-BB07-4655-99EB-D9CA55DD9961}" srcId="{38EF17ED-2E74-4694-977B-962C40068940}" destId="{384F0167-B935-4BEA-A7EA-F514217CE18D}" srcOrd="10" destOrd="0" parTransId="{9C06E82D-B34D-4A63-AEDB-362C731AC90E}" sibTransId="{AD6C2334-698C-4EB2-A6F1-238FE33DFC11}"/>
    <dgm:cxn modelId="{4E249FBE-8429-4BE4-BF29-154963C8DB9C}" srcId="{38EF17ED-2E74-4694-977B-962C40068940}" destId="{C017FFC5-48BF-4C1B-85CE-F594153BC11D}" srcOrd="5" destOrd="0" parTransId="{6C22B6EC-A914-4E4D-BBF7-C61478C5F8E5}" sibTransId="{F1EBD1CD-F4DC-4B8B-A95F-2AB18E00F74D}"/>
    <dgm:cxn modelId="{A542AAE2-12C2-4029-B256-92D650F70397}" type="presOf" srcId="{C017FFC5-48BF-4C1B-85CE-F594153BC11D}" destId="{9830F8B7-71C5-41E5-ABD9-F0D074146DEB}" srcOrd="0" destOrd="0" presId="urn:microsoft.com/office/officeart/2005/8/layout/default"/>
    <dgm:cxn modelId="{62D4BD1C-C0AE-4765-945B-DBF84896572D}" type="presOf" srcId="{ED96BD18-3A81-4F22-9244-4B0B8D354A7A}" destId="{E65C1D10-57FD-4D06-A2E4-4FE8F4E02FFF}" srcOrd="0" destOrd="0" presId="urn:microsoft.com/office/officeart/2005/8/layout/default"/>
    <dgm:cxn modelId="{37560100-68EE-41B6-B0A8-A11F4E2533AC}" srcId="{38EF17ED-2E74-4694-977B-962C40068940}" destId="{24CE2205-284A-4C5D-AC51-4662A5913CDF}" srcOrd="15" destOrd="0" parTransId="{88911769-5668-48F8-8A7D-FE081DFE7C70}" sibTransId="{1AE17B35-D9E2-46C4-BCA3-8893B47D335F}"/>
    <dgm:cxn modelId="{50B1426D-3280-409B-A4C4-784D2579C0C3}" type="presOf" srcId="{E43D521C-8DD8-4E69-8C7F-C5E213E24164}" destId="{801679A4-886E-4870-B9C7-4594C709653C}" srcOrd="0" destOrd="0" presId="urn:microsoft.com/office/officeart/2005/8/layout/default"/>
    <dgm:cxn modelId="{8222DBCC-E437-4D57-9EBF-DDD63F85767A}" srcId="{38EF17ED-2E74-4694-977B-962C40068940}" destId="{85ED00A8-7E1F-43B5-B826-BA1C217D65F8}" srcOrd="2" destOrd="0" parTransId="{A122A9AA-BA71-4826-864E-B924CBBFD574}" sibTransId="{3ACFC2C5-B3B2-4652-82BD-58F3579AEF0F}"/>
    <dgm:cxn modelId="{3434CACF-BB85-4E27-8556-AE81B1476CCF}" srcId="{38EF17ED-2E74-4694-977B-962C40068940}" destId="{F549AB43-FDBC-4B4B-94BD-B7AEA9989CEB}" srcOrd="8" destOrd="0" parTransId="{2B3583F0-B0DC-499E-A284-5815CE359F29}" sibTransId="{151854BC-7FA0-490C-8069-44F0F4DD8252}"/>
    <dgm:cxn modelId="{58ECA5F8-B7FB-4F23-BFCD-62E2BE3633AE}" srcId="{38EF17ED-2E74-4694-977B-962C40068940}" destId="{CA674052-AC0F-4318-971E-2C86185724A3}" srcOrd="17" destOrd="0" parTransId="{93DCF004-4532-4FB3-970C-68F5FB076B2E}" sibTransId="{0F137D91-E34E-4C80-BA12-DB706ADFB07B}"/>
    <dgm:cxn modelId="{94CA8FC1-2A18-4EBB-8663-F22B8749BE3F}" srcId="{38EF17ED-2E74-4694-977B-962C40068940}" destId="{C076B2B5-5005-4820-A0F9-97F3BD9AB453}" srcOrd="3" destOrd="0" parTransId="{3F7593C4-62AD-4371-9A9A-F82039439F15}" sibTransId="{E2915F74-775E-4612-8083-EBEDD950D142}"/>
    <dgm:cxn modelId="{5C90246E-FFE5-43DE-80A6-28A6950C6CB5}" type="presOf" srcId="{24CE2205-284A-4C5D-AC51-4662A5913CDF}" destId="{F467A9F9-A5E5-4714-B783-15767EFEE762}" srcOrd="0" destOrd="0" presId="urn:microsoft.com/office/officeart/2005/8/layout/default"/>
    <dgm:cxn modelId="{BBFB83F1-69D6-4F0B-8C39-AA3B01A0E1F3}" type="presParOf" srcId="{497601B6-C1FF-4AFB-B5E7-25EDC7C28EBC}" destId="{B295C4D5-38F5-4E67-978F-8AEB48A0D35A}" srcOrd="0" destOrd="0" presId="urn:microsoft.com/office/officeart/2005/8/layout/default"/>
    <dgm:cxn modelId="{9FF46D0A-469D-42AD-A8A4-F89C027537E1}" type="presParOf" srcId="{497601B6-C1FF-4AFB-B5E7-25EDC7C28EBC}" destId="{A0F18793-40FA-481F-8B65-95E2373F0250}" srcOrd="1" destOrd="0" presId="urn:microsoft.com/office/officeart/2005/8/layout/default"/>
    <dgm:cxn modelId="{FE104171-BC54-4799-B9A8-23BE3AA39B4E}" type="presParOf" srcId="{497601B6-C1FF-4AFB-B5E7-25EDC7C28EBC}" destId="{D2676FE1-564F-4C6D-BD90-7876D7D7EAF4}" srcOrd="2" destOrd="0" presId="urn:microsoft.com/office/officeart/2005/8/layout/default"/>
    <dgm:cxn modelId="{55979647-7CF2-4951-9EE9-98EFEED3BC39}" type="presParOf" srcId="{497601B6-C1FF-4AFB-B5E7-25EDC7C28EBC}" destId="{BC850D44-8F13-4758-A033-55EA13EB729B}" srcOrd="3" destOrd="0" presId="urn:microsoft.com/office/officeart/2005/8/layout/default"/>
    <dgm:cxn modelId="{D5BCC2A7-4D4F-432F-BDAE-24CE397D5672}" type="presParOf" srcId="{497601B6-C1FF-4AFB-B5E7-25EDC7C28EBC}" destId="{2C086943-7548-43EB-920A-802712E4192F}" srcOrd="4" destOrd="0" presId="urn:microsoft.com/office/officeart/2005/8/layout/default"/>
    <dgm:cxn modelId="{A50E0E1D-9EDE-42B5-BF23-F23A05B1B65F}" type="presParOf" srcId="{497601B6-C1FF-4AFB-B5E7-25EDC7C28EBC}" destId="{93705922-25C9-4CF2-B5D6-5FDE8E538F45}" srcOrd="5" destOrd="0" presId="urn:microsoft.com/office/officeart/2005/8/layout/default"/>
    <dgm:cxn modelId="{147F85DE-D4DD-4F3A-A572-8596E382B422}" type="presParOf" srcId="{497601B6-C1FF-4AFB-B5E7-25EDC7C28EBC}" destId="{D864BD2B-E222-4B5F-88BB-AE22307EE3D1}" srcOrd="6" destOrd="0" presId="urn:microsoft.com/office/officeart/2005/8/layout/default"/>
    <dgm:cxn modelId="{A76CEC1A-F26C-4562-9CC3-0AEC914B199B}" type="presParOf" srcId="{497601B6-C1FF-4AFB-B5E7-25EDC7C28EBC}" destId="{0E7E6EC4-20AE-4B99-99ED-3E0880825C6C}" srcOrd="7" destOrd="0" presId="urn:microsoft.com/office/officeart/2005/8/layout/default"/>
    <dgm:cxn modelId="{A37CCABC-1016-4293-A203-B0AE0ED0F526}" type="presParOf" srcId="{497601B6-C1FF-4AFB-B5E7-25EDC7C28EBC}" destId="{87894C60-4C71-4CC0-8FBA-CD8481C1DC20}" srcOrd="8" destOrd="0" presId="urn:microsoft.com/office/officeart/2005/8/layout/default"/>
    <dgm:cxn modelId="{00A7F6CA-72C2-4427-98AC-DD9BD977EE2A}" type="presParOf" srcId="{497601B6-C1FF-4AFB-B5E7-25EDC7C28EBC}" destId="{3D72ABA4-D322-4FAB-8F76-6415CB393B65}" srcOrd="9" destOrd="0" presId="urn:microsoft.com/office/officeart/2005/8/layout/default"/>
    <dgm:cxn modelId="{544C2A74-173E-4FD4-A280-02F2FC3ED590}" type="presParOf" srcId="{497601B6-C1FF-4AFB-B5E7-25EDC7C28EBC}" destId="{9830F8B7-71C5-41E5-ABD9-F0D074146DEB}" srcOrd="10" destOrd="0" presId="urn:microsoft.com/office/officeart/2005/8/layout/default"/>
    <dgm:cxn modelId="{B49A10FD-FEC5-4C15-85AE-FB9E82498B16}" type="presParOf" srcId="{497601B6-C1FF-4AFB-B5E7-25EDC7C28EBC}" destId="{7105270C-B2CD-4D51-892D-8D405AE2DA81}" srcOrd="11" destOrd="0" presId="urn:microsoft.com/office/officeart/2005/8/layout/default"/>
    <dgm:cxn modelId="{E6B8223C-5504-480B-8469-F80FEAF6CBA9}" type="presParOf" srcId="{497601B6-C1FF-4AFB-B5E7-25EDC7C28EBC}" destId="{8C6EF588-390F-49E3-96FE-7217A74BA806}" srcOrd="12" destOrd="0" presId="urn:microsoft.com/office/officeart/2005/8/layout/default"/>
    <dgm:cxn modelId="{0B415586-6FEF-4605-8AAF-75F00925F69E}" type="presParOf" srcId="{497601B6-C1FF-4AFB-B5E7-25EDC7C28EBC}" destId="{4B2839CB-65B9-44E5-A8C9-502D05A2E4EB}" srcOrd="13" destOrd="0" presId="urn:microsoft.com/office/officeart/2005/8/layout/default"/>
    <dgm:cxn modelId="{B548DB0B-8EFD-467B-90F0-3867C824D3B2}" type="presParOf" srcId="{497601B6-C1FF-4AFB-B5E7-25EDC7C28EBC}" destId="{C0BE5866-77DB-4044-A70A-049C285D824D}" srcOrd="14" destOrd="0" presId="urn:microsoft.com/office/officeart/2005/8/layout/default"/>
    <dgm:cxn modelId="{0F2236DF-5A3D-495A-B88A-6A7F1C8CE9F7}" type="presParOf" srcId="{497601B6-C1FF-4AFB-B5E7-25EDC7C28EBC}" destId="{52493642-FA17-48A2-A193-D247CD62C8C1}" srcOrd="15" destOrd="0" presId="urn:microsoft.com/office/officeart/2005/8/layout/default"/>
    <dgm:cxn modelId="{51D88985-84E6-4906-9519-9B44AFE06C42}" type="presParOf" srcId="{497601B6-C1FF-4AFB-B5E7-25EDC7C28EBC}" destId="{D329FFFF-9977-47CC-80CD-D443DAED4AAD}" srcOrd="16" destOrd="0" presId="urn:microsoft.com/office/officeart/2005/8/layout/default"/>
    <dgm:cxn modelId="{A8FF2117-38FE-4F2F-A0CE-8B0F784DC767}" type="presParOf" srcId="{497601B6-C1FF-4AFB-B5E7-25EDC7C28EBC}" destId="{242B3035-FD34-4A87-BD01-DBA2F76E8597}" srcOrd="17" destOrd="0" presId="urn:microsoft.com/office/officeart/2005/8/layout/default"/>
    <dgm:cxn modelId="{ACAB3C89-EA0C-4DB2-AA7D-3A3B941E75BE}" type="presParOf" srcId="{497601B6-C1FF-4AFB-B5E7-25EDC7C28EBC}" destId="{9382C7DD-3721-4A71-9CF1-9D5EB9CC0358}" srcOrd="18" destOrd="0" presId="urn:microsoft.com/office/officeart/2005/8/layout/default"/>
    <dgm:cxn modelId="{893E8C3F-F332-41E5-9DCC-508A9E7E57EA}" type="presParOf" srcId="{497601B6-C1FF-4AFB-B5E7-25EDC7C28EBC}" destId="{F647D74D-918C-4FF6-BAC8-28C2266E0CE5}" srcOrd="19" destOrd="0" presId="urn:microsoft.com/office/officeart/2005/8/layout/default"/>
    <dgm:cxn modelId="{BCF2E3B7-9665-4008-91F9-422B893D8832}" type="presParOf" srcId="{497601B6-C1FF-4AFB-B5E7-25EDC7C28EBC}" destId="{C5DF3A94-BCEC-43F6-A441-9167E73ED694}" srcOrd="20" destOrd="0" presId="urn:microsoft.com/office/officeart/2005/8/layout/default"/>
    <dgm:cxn modelId="{77115B41-7085-45C9-B6C5-FFC7C60F41C4}" type="presParOf" srcId="{497601B6-C1FF-4AFB-B5E7-25EDC7C28EBC}" destId="{5DBC4FE1-6AD5-4327-96FE-133C4E414A6F}" srcOrd="21" destOrd="0" presId="urn:microsoft.com/office/officeart/2005/8/layout/default"/>
    <dgm:cxn modelId="{B78A0E3C-EB34-4816-ABE4-29928EDC1212}" type="presParOf" srcId="{497601B6-C1FF-4AFB-B5E7-25EDC7C28EBC}" destId="{41C2390B-6F19-4593-8618-07369F167CE1}" srcOrd="22" destOrd="0" presId="urn:microsoft.com/office/officeart/2005/8/layout/default"/>
    <dgm:cxn modelId="{B97563D7-465C-46E3-93B6-3A844EAE77DA}" type="presParOf" srcId="{497601B6-C1FF-4AFB-B5E7-25EDC7C28EBC}" destId="{F51E5A3F-9DB7-4710-877C-8BAAE7A17186}" srcOrd="23" destOrd="0" presId="urn:microsoft.com/office/officeart/2005/8/layout/default"/>
    <dgm:cxn modelId="{7EF22084-A9BA-40B9-B006-5AEE36B8B1A7}" type="presParOf" srcId="{497601B6-C1FF-4AFB-B5E7-25EDC7C28EBC}" destId="{A67C7CBF-CA07-458F-80BD-5FBF57398F74}" srcOrd="24" destOrd="0" presId="urn:microsoft.com/office/officeart/2005/8/layout/default"/>
    <dgm:cxn modelId="{526CC4B8-4183-4824-8CC7-79E668D84EA0}" type="presParOf" srcId="{497601B6-C1FF-4AFB-B5E7-25EDC7C28EBC}" destId="{B0552AF4-E061-4633-BFD5-8BC720FBE64D}" srcOrd="25" destOrd="0" presId="urn:microsoft.com/office/officeart/2005/8/layout/default"/>
    <dgm:cxn modelId="{52FF43BB-93EA-4EAF-A066-065395B18186}" type="presParOf" srcId="{497601B6-C1FF-4AFB-B5E7-25EDC7C28EBC}" destId="{5CE3B99F-D5B6-441E-B160-54C90A462101}" srcOrd="26" destOrd="0" presId="urn:microsoft.com/office/officeart/2005/8/layout/default"/>
    <dgm:cxn modelId="{FBF35DC8-A40D-456C-8C15-3C0DBBF5ED3E}" type="presParOf" srcId="{497601B6-C1FF-4AFB-B5E7-25EDC7C28EBC}" destId="{95CFCE93-2610-4E49-A148-D33FB1B7F386}" srcOrd="27" destOrd="0" presId="urn:microsoft.com/office/officeart/2005/8/layout/default"/>
    <dgm:cxn modelId="{986A108B-38A4-40CF-AC14-4F4B8D105774}" type="presParOf" srcId="{497601B6-C1FF-4AFB-B5E7-25EDC7C28EBC}" destId="{E65C1D10-57FD-4D06-A2E4-4FE8F4E02FFF}" srcOrd="28" destOrd="0" presId="urn:microsoft.com/office/officeart/2005/8/layout/default"/>
    <dgm:cxn modelId="{F5DBABD3-5A33-4E75-B4DD-150A7567BD4A}" type="presParOf" srcId="{497601B6-C1FF-4AFB-B5E7-25EDC7C28EBC}" destId="{02368E69-68A5-455E-A169-4BE3DA596F11}" srcOrd="29" destOrd="0" presId="urn:microsoft.com/office/officeart/2005/8/layout/default"/>
    <dgm:cxn modelId="{793CAF5A-6FFA-4570-8D79-16253A9526E1}" type="presParOf" srcId="{497601B6-C1FF-4AFB-B5E7-25EDC7C28EBC}" destId="{F467A9F9-A5E5-4714-B783-15767EFEE762}" srcOrd="30" destOrd="0" presId="urn:microsoft.com/office/officeart/2005/8/layout/default"/>
    <dgm:cxn modelId="{78F7E619-B509-47E6-9835-BB3C64C88BF6}" type="presParOf" srcId="{497601B6-C1FF-4AFB-B5E7-25EDC7C28EBC}" destId="{DCAD1DB5-AC0F-40FB-B0DF-9186C98D02EA}" srcOrd="31" destOrd="0" presId="urn:microsoft.com/office/officeart/2005/8/layout/default"/>
    <dgm:cxn modelId="{62D9A32E-3FD4-4D95-B6AE-FFD3C8501E95}" type="presParOf" srcId="{497601B6-C1FF-4AFB-B5E7-25EDC7C28EBC}" destId="{801679A4-886E-4870-B9C7-4594C709653C}" srcOrd="32" destOrd="0" presId="urn:microsoft.com/office/officeart/2005/8/layout/default"/>
    <dgm:cxn modelId="{113D93D3-1B28-4C13-94F8-7D90F061CAD0}" type="presParOf" srcId="{497601B6-C1FF-4AFB-B5E7-25EDC7C28EBC}" destId="{C8121D6A-FC66-4274-AACE-5B9DF8B24D0A}" srcOrd="33" destOrd="0" presId="urn:microsoft.com/office/officeart/2005/8/layout/default"/>
    <dgm:cxn modelId="{13B7CF05-3EAD-4F49-A883-89B505ABDCD9}" type="presParOf" srcId="{497601B6-C1FF-4AFB-B5E7-25EDC7C28EBC}" destId="{3D8C264A-44F1-4C2A-8F5C-3D587148DB59}" srcOrd="3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95C4D5-38F5-4E67-978F-8AEB48A0D35A}">
      <dsp:nvSpPr>
        <dsp:cNvPr id="0" name=""/>
        <dsp:cNvSpPr/>
      </dsp:nvSpPr>
      <dsp:spPr>
        <a:xfrm>
          <a:off x="3002" y="433549"/>
          <a:ext cx="1625735" cy="97544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«Жизнь в лесу»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02" y="433549"/>
        <a:ext cx="1625735" cy="975441"/>
      </dsp:txXfrm>
    </dsp:sp>
    <dsp:sp modelId="{D2676FE1-564F-4C6D-BD90-7876D7D7EAF4}">
      <dsp:nvSpPr>
        <dsp:cNvPr id="0" name=""/>
        <dsp:cNvSpPr/>
      </dsp:nvSpPr>
      <dsp:spPr>
        <a:xfrm>
          <a:off x="1791311" y="433549"/>
          <a:ext cx="1625735" cy="97544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«Муравьи»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91311" y="433549"/>
        <a:ext cx="1625735" cy="975441"/>
      </dsp:txXfrm>
    </dsp:sp>
    <dsp:sp modelId="{2C086943-7548-43EB-920A-802712E4192F}">
      <dsp:nvSpPr>
        <dsp:cNvPr id="0" name=""/>
        <dsp:cNvSpPr/>
      </dsp:nvSpPr>
      <dsp:spPr>
        <a:xfrm>
          <a:off x="3579620" y="433549"/>
          <a:ext cx="1625735" cy="97544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«Пустое место» ( народная игра)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79620" y="433549"/>
        <a:ext cx="1625735" cy="975441"/>
      </dsp:txXfrm>
    </dsp:sp>
    <dsp:sp modelId="{D864BD2B-E222-4B5F-88BB-AE22307EE3D1}">
      <dsp:nvSpPr>
        <dsp:cNvPr id="0" name=""/>
        <dsp:cNvSpPr/>
      </dsp:nvSpPr>
      <dsp:spPr>
        <a:xfrm>
          <a:off x="5367929" y="433549"/>
          <a:ext cx="1625735" cy="97544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«Лиса и гуси» (народная игра)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67929" y="433549"/>
        <a:ext cx="1625735" cy="975441"/>
      </dsp:txXfrm>
    </dsp:sp>
    <dsp:sp modelId="{87894C60-4C71-4CC0-8FBA-CD8481C1DC20}">
      <dsp:nvSpPr>
        <dsp:cNvPr id="0" name=""/>
        <dsp:cNvSpPr/>
      </dsp:nvSpPr>
      <dsp:spPr>
        <a:xfrm>
          <a:off x="7128795" y="432047"/>
          <a:ext cx="1625735" cy="97544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«Добрые дела»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128795" y="432047"/>
        <a:ext cx="1625735" cy="975441"/>
      </dsp:txXfrm>
    </dsp:sp>
    <dsp:sp modelId="{9830F8B7-71C5-41E5-ABD9-F0D074146DEB}">
      <dsp:nvSpPr>
        <dsp:cNvPr id="0" name=""/>
        <dsp:cNvSpPr/>
      </dsp:nvSpPr>
      <dsp:spPr>
        <a:xfrm>
          <a:off x="3002" y="1571564"/>
          <a:ext cx="1625735" cy="97544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«Волшебный стул»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02" y="1571564"/>
        <a:ext cx="1625735" cy="975441"/>
      </dsp:txXfrm>
    </dsp:sp>
    <dsp:sp modelId="{8C6EF588-390F-49E3-96FE-7217A74BA806}">
      <dsp:nvSpPr>
        <dsp:cNvPr id="0" name=""/>
        <dsp:cNvSpPr/>
      </dsp:nvSpPr>
      <dsp:spPr>
        <a:xfrm>
          <a:off x="1791311" y="1571564"/>
          <a:ext cx="1625735" cy="97544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«Птенцы»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91311" y="1571564"/>
        <a:ext cx="1625735" cy="975441"/>
      </dsp:txXfrm>
    </dsp:sp>
    <dsp:sp modelId="{C0BE5866-77DB-4044-A70A-049C285D824D}">
      <dsp:nvSpPr>
        <dsp:cNvPr id="0" name=""/>
        <dsp:cNvSpPr/>
      </dsp:nvSpPr>
      <dsp:spPr>
        <a:xfrm>
          <a:off x="3579620" y="1571564"/>
          <a:ext cx="1625735" cy="97544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«Салки»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79620" y="1571564"/>
        <a:ext cx="1625735" cy="975441"/>
      </dsp:txXfrm>
    </dsp:sp>
    <dsp:sp modelId="{D329FFFF-9977-47CC-80CD-D443DAED4AAD}">
      <dsp:nvSpPr>
        <dsp:cNvPr id="0" name=""/>
        <dsp:cNvSpPr/>
      </dsp:nvSpPr>
      <dsp:spPr>
        <a:xfrm>
          <a:off x="5367929" y="1571564"/>
          <a:ext cx="1625735" cy="97544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«Горелки»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67929" y="1571564"/>
        <a:ext cx="1625735" cy="975441"/>
      </dsp:txXfrm>
    </dsp:sp>
    <dsp:sp modelId="{9382C7DD-3721-4A71-9CF1-9D5EB9CC0358}">
      <dsp:nvSpPr>
        <dsp:cNvPr id="0" name=""/>
        <dsp:cNvSpPr/>
      </dsp:nvSpPr>
      <dsp:spPr>
        <a:xfrm>
          <a:off x="7156238" y="1571564"/>
          <a:ext cx="1625735" cy="97544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«Заря»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156238" y="1571564"/>
        <a:ext cx="1625735" cy="975441"/>
      </dsp:txXfrm>
    </dsp:sp>
    <dsp:sp modelId="{C5DF3A94-BCEC-43F6-A441-9167E73ED694}">
      <dsp:nvSpPr>
        <dsp:cNvPr id="0" name=""/>
        <dsp:cNvSpPr/>
      </dsp:nvSpPr>
      <dsp:spPr>
        <a:xfrm>
          <a:off x="3002" y="2709578"/>
          <a:ext cx="1625735" cy="97544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«Гуси»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02" y="2709578"/>
        <a:ext cx="1625735" cy="975441"/>
      </dsp:txXfrm>
    </dsp:sp>
    <dsp:sp modelId="{41C2390B-6F19-4593-8618-07369F167CE1}">
      <dsp:nvSpPr>
        <dsp:cNvPr id="0" name=""/>
        <dsp:cNvSpPr/>
      </dsp:nvSpPr>
      <dsp:spPr>
        <a:xfrm>
          <a:off x="1791311" y="2709578"/>
          <a:ext cx="1625735" cy="97544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</a:t>
          </a:r>
          <a:r>
            <a:rPr lang="ru-RU" sz="20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Ловишка</a:t>
          </a: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в кругу»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91311" y="2709578"/>
        <a:ext cx="1625735" cy="975441"/>
      </dsp:txXfrm>
    </dsp:sp>
    <dsp:sp modelId="{A67C7CBF-CA07-458F-80BD-5FBF57398F74}">
      <dsp:nvSpPr>
        <dsp:cNvPr id="0" name=""/>
        <dsp:cNvSpPr/>
      </dsp:nvSpPr>
      <dsp:spPr>
        <a:xfrm>
          <a:off x="3579620" y="2709578"/>
          <a:ext cx="1625735" cy="97544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«Дударь»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79620" y="2709578"/>
        <a:ext cx="1625735" cy="975441"/>
      </dsp:txXfrm>
    </dsp:sp>
    <dsp:sp modelId="{5CE3B99F-D5B6-441E-B160-54C90A462101}">
      <dsp:nvSpPr>
        <dsp:cNvPr id="0" name=""/>
        <dsp:cNvSpPr/>
      </dsp:nvSpPr>
      <dsp:spPr>
        <a:xfrm>
          <a:off x="5367929" y="2709578"/>
          <a:ext cx="1625735" cy="97544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«Медом или сахаром»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67929" y="2709578"/>
        <a:ext cx="1625735" cy="975441"/>
      </dsp:txXfrm>
    </dsp:sp>
    <dsp:sp modelId="{E65C1D10-57FD-4D06-A2E4-4FE8F4E02FFF}">
      <dsp:nvSpPr>
        <dsp:cNvPr id="0" name=""/>
        <dsp:cNvSpPr/>
      </dsp:nvSpPr>
      <dsp:spPr>
        <a:xfrm>
          <a:off x="7156238" y="2709578"/>
          <a:ext cx="1625735" cy="97544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«Лапта» 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156238" y="2709578"/>
        <a:ext cx="1625735" cy="975441"/>
      </dsp:txXfrm>
    </dsp:sp>
    <dsp:sp modelId="{F467A9F9-A5E5-4714-B783-15767EFEE762}">
      <dsp:nvSpPr>
        <dsp:cNvPr id="0" name=""/>
        <dsp:cNvSpPr/>
      </dsp:nvSpPr>
      <dsp:spPr>
        <a:xfrm>
          <a:off x="1791311" y="3847593"/>
          <a:ext cx="1625735" cy="97544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«Городки»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91311" y="3847593"/>
        <a:ext cx="1625735" cy="975441"/>
      </dsp:txXfrm>
    </dsp:sp>
    <dsp:sp modelId="{801679A4-886E-4870-B9C7-4594C709653C}">
      <dsp:nvSpPr>
        <dsp:cNvPr id="0" name=""/>
        <dsp:cNvSpPr/>
      </dsp:nvSpPr>
      <dsp:spPr>
        <a:xfrm>
          <a:off x="3579620" y="3847593"/>
          <a:ext cx="1625735" cy="97544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«Ручеек»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79620" y="3847593"/>
        <a:ext cx="1625735" cy="975441"/>
      </dsp:txXfrm>
    </dsp:sp>
    <dsp:sp modelId="{3D8C264A-44F1-4C2A-8F5C-3D587148DB59}">
      <dsp:nvSpPr>
        <dsp:cNvPr id="0" name=""/>
        <dsp:cNvSpPr/>
      </dsp:nvSpPr>
      <dsp:spPr>
        <a:xfrm>
          <a:off x="5367929" y="3847593"/>
          <a:ext cx="1625735" cy="97544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«Взятие снежного городка»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67929" y="3847593"/>
        <a:ext cx="1625735" cy="9754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духовно-нравственному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воспитанию детей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180020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«Народные подвижные игры» в детском саду </a:t>
            </a:r>
            <a:endParaRPr lang="ru-RU" sz="4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9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игры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527048"/>
            <a:ext cx="8784976" cy="485428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Игра для ребенка – это комфортное проживание детства, важнейшего периода в жизни человека. </a:t>
            </a:r>
            <a:r>
              <a:rPr lang="ru-RU" sz="26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Ребенок </a:t>
            </a:r>
            <a:r>
              <a:rPr lang="ru-RU" sz="2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должен </a:t>
            </a:r>
            <a:r>
              <a:rPr lang="ru-RU" sz="26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играть</a:t>
            </a:r>
            <a:r>
              <a:rPr lang="ru-RU" sz="2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r>
              <a:rPr lang="ru-RU" sz="26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Вот </a:t>
            </a:r>
            <a:r>
              <a:rPr lang="ru-RU" sz="2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тут-то нам на помощь и приходит детский фольклор.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Ребенок как губка впитывает поэзию народного языка, сначала слушая, а позднее и самостоятельно ритмизованно проговаривая народные тексты.  Так постепенно детский фольклор органично входит в повседневную жизнь малыша, а каждое поэтическое движение фольклора связано с интересными, полезными и важными для развития ребенка движениями, которые удовлетворяют его естественные потребности в двигательной активности. 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31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Народные игры: цели и задачи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8784976" cy="5256584"/>
          </a:xfrm>
        </p:spPr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8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Цель: приобщать </a:t>
            </a:r>
            <a:r>
              <a:rPr lang="ru-RU" sz="1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детей к истокам отечественной культуры на основе устного фольклора и русских народных подвижных </a:t>
            </a:r>
            <a:r>
              <a:rPr lang="ru-RU" sz="18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игр; наполнить </a:t>
            </a:r>
            <a:r>
              <a:rPr lang="ru-RU" sz="1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жизнь детей </a:t>
            </a:r>
            <a:r>
              <a:rPr lang="ru-RU" sz="18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художественно-эстетическим и </a:t>
            </a:r>
            <a:r>
              <a:rPr lang="ru-RU" sz="1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духовно-нравственным содержанием.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Задачи: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Развивать интерес детей к устному народному творчеству и подвижным играм.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Способствовать развитию творческих задатков детей на традиционном фольклорном материале.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Совершенствовать двигательные навыки, умение согласовывать свои действия с другими детьми, соблюдать правила игр.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Воспитывать нравственные качества: честность, взаимовыручку, дружелюбие.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Обогащать образно-эмоциональную сферу ребёнка, познание разнообразных жизненных явлений через использование подвижных игр и русского народного фольклора.</a:t>
            </a: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404535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8784976" cy="518457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ru-RU" sz="26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Русские </a:t>
            </a:r>
            <a:r>
              <a:rPr lang="ru-RU" sz="2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народные игры имеют многовековую историю, они сохранились и дошли до наших дней из глубокой старины, передавались из поколения в поколение, вбирая в себя лучшие национальные традиции. Собиралась детвора вечером на деревенской улице, водили </a:t>
            </a:r>
            <a:r>
              <a:rPr lang="ru-RU" sz="26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«хороводы», </a:t>
            </a:r>
            <a:r>
              <a:rPr lang="ru-RU" sz="2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без устали бегали, играя в </a:t>
            </a:r>
            <a:r>
              <a:rPr lang="ru-RU" sz="26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«Горелки», «Салочки», </a:t>
            </a:r>
            <a:r>
              <a:rPr lang="ru-RU" sz="2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состязались в ловкости, играя в </a:t>
            </a:r>
            <a:r>
              <a:rPr lang="ru-RU" sz="26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«Лапту». </a:t>
            </a:r>
            <a:r>
              <a:rPr lang="ru-RU" sz="2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Зимой развлечения носили иной характер: устраивались катания с </a:t>
            </a:r>
            <a:r>
              <a:rPr lang="ru-RU" sz="26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гор, игры </a:t>
            </a:r>
            <a:r>
              <a:rPr lang="ru-RU" sz="2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снежки.</a:t>
            </a:r>
          </a:p>
          <a:p>
            <a:pPr marL="0" indent="0">
              <a:lnSpc>
                <a:spcPct val="200000"/>
              </a:lnSpc>
              <a:spcAft>
                <a:spcPts val="1000"/>
              </a:spcAft>
              <a:buNone/>
            </a:pPr>
            <a:endParaRPr lang="ru-RU" sz="2800" dirty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  <p:pic>
        <p:nvPicPr>
          <p:cNvPr id="1026" name="Picture 2" descr="C:\Users\онв\Desktop\larg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8454" y="5181764"/>
            <a:ext cx="2232248" cy="1642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онв\Desktop\1455583475_pk6glcqjrtc_59ee31b23596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75" y="5218302"/>
            <a:ext cx="2088232" cy="1495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онв\Desktop\игра-с-яйцами-35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-29448"/>
            <a:ext cx="2448272" cy="1538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311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527048"/>
            <a:ext cx="8784976" cy="51423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народные игры для детей ценны в педагогическом отношении, оказывают большое влияние на воспитание ума, характера, воли, развивают нравственные чувства. Игры дают воспитателю возможность сделать процесс воспитания детей интересным, радостным.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народные игры достаточно разнообразны по своему содержанию, тематике и организации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 игры имеют сюжет, правила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тесно связаны с сюжетом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есть игры где сюжет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роли отсутствуют, все внимание направлено на движение и правила.</a:t>
            </a:r>
          </a:p>
          <a:p>
            <a:pPr marL="0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онв\Desktop\ig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437112"/>
            <a:ext cx="3331344" cy="2160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онв\Desktop\8360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68938"/>
            <a:ext cx="4463727" cy="2228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00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Роль взрослого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527048"/>
            <a:ext cx="8784976" cy="5142312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3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Роль взрослого, прежде всего, состоит в том, чтобы ознакомить детей с игрой, наглядно продемонстрировать определенные действия, выучить с детьми песню, слова, соответствующие танцевальные движения и следить за соблюдением правил игры.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3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Для развития творческих способностей детей рекомендуется вносить новизну в хорошо знакомые игры, изменяя их правила. Сначала это делает педагог, а когда у игры получаются 2-3 варианта, предлагают выбор сделать детям. Так у детей появляется возможность создавать собственный вариант игры на традиционной фольклорной основе, что позволяет ребёнку ощутить себя не только участником игры, но и её творцом.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3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Народные игры в воспитательном и учебном процессе являются неисчерпаемым языковым источникам, образцом эстетичности, гармоничности. Они способствуют воспитанию  у детей умения творчески мыслить, проявлять активность в общественном окружении; помогают усваивать традиционные для своего народа морально-этические ценности.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C:\Users\онв\Desktop\h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059" y="-1"/>
            <a:ext cx="2267117" cy="145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120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игр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661373183"/>
              </p:ext>
            </p:extLst>
          </p:nvPr>
        </p:nvGraphicFramePr>
        <p:xfrm>
          <a:off x="179512" y="1412776"/>
          <a:ext cx="878497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353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Таким образом</a:t>
            </a: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игра, как ведущая деятельность дошкольника имеет важнейшее значение в формировании личности. Каждый вид игры </a:t>
            </a: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оказывает </a:t>
            </a: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влияние на нравственное развитие ребенка дошкольника.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800" dirty="0">
              <a:latin typeface="Calibri"/>
              <a:ea typeface="Times New Roman"/>
              <a:cs typeface="Times New Roman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онв\Desktop\custom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501008"/>
            <a:ext cx="4267200" cy="280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40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484784"/>
            <a:ext cx="8554152" cy="4614264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43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158</TotalTime>
  <Words>609</Words>
  <Application>Microsoft Office PowerPoint</Application>
  <PresentationFormat>Экран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«Народные подвижные игры» в детском саду </vt:lpstr>
      <vt:lpstr>Народные игры</vt:lpstr>
      <vt:lpstr>Народные игры: цели и задачи </vt:lpstr>
      <vt:lpstr>Презентация PowerPoint</vt:lpstr>
      <vt:lpstr>Презентация PowerPoint</vt:lpstr>
      <vt:lpstr>Роль взрослого</vt:lpstr>
      <vt:lpstr>Картотека игр</vt:lpstr>
      <vt:lpstr>Вывод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«Деловая игра»</dc:title>
  <dc:creator>онв</dc:creator>
  <cp:lastModifiedBy>онв</cp:lastModifiedBy>
  <cp:revision>11</cp:revision>
  <dcterms:created xsi:type="dcterms:W3CDTF">2019-11-20T20:20:45Z</dcterms:created>
  <dcterms:modified xsi:type="dcterms:W3CDTF">2019-11-21T10:49:08Z</dcterms:modified>
</cp:coreProperties>
</file>