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66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5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93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29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647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49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0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0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80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48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4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rgbClr val="92D050"/>
            </a:gs>
            <a:gs pos="7000">
              <a:schemeClr val="accent1">
                <a:tint val="44500"/>
                <a:satMod val="160000"/>
              </a:schemeClr>
            </a:gs>
            <a:gs pos="47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D26C9-BF6A-4B98-B49A-1A51EC8D2812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1BAEE-26EF-48CA-A72B-240D4F366D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275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Задание.</a:t>
            </a:r>
            <a:r>
              <a:rPr lang="ru-RU" b="1" dirty="0" smtClean="0">
                <a:solidFill>
                  <a:srgbClr val="FF0000"/>
                </a:solidFill>
              </a:rPr>
              <a:t> Посади бабочек </a:t>
            </a:r>
            <a:r>
              <a:rPr lang="ru-RU" b="1" smtClean="0">
                <a:solidFill>
                  <a:srgbClr val="FF0000"/>
                </a:solidFill>
              </a:rPr>
              <a:t>на </a:t>
            </a:r>
            <a:r>
              <a:rPr lang="ru-RU" b="1" smtClean="0">
                <a:solidFill>
                  <a:srgbClr val="FF0000"/>
                </a:solidFill>
              </a:rPr>
              <a:t>одуванчики . </a:t>
            </a:r>
            <a:r>
              <a:rPr lang="ru-RU" b="1" dirty="0" smtClean="0">
                <a:solidFill>
                  <a:srgbClr val="FF0000"/>
                </a:solidFill>
              </a:rPr>
              <a:t>Всем ли бабочкам хватит цветочков?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img1.picmix.com/output/stamp/normal/8/1/1/7/997118_5028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56992"/>
            <a:ext cx="2396777" cy="239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pinimg.com/736x/59/dd/15/59dd157d3a5fcfa54f308d85661da8e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551" y="3068960"/>
            <a:ext cx="2569628" cy="363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16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freepng.ru/20180421/lfw/kisspng-dandelion-clip-art-5adaeceedb8e20.503267521524296942899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07014"/>
            <a:ext cx="1779023" cy="201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0" y="3398157"/>
            <a:ext cx="1774825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07014"/>
            <a:ext cx="1774825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398157"/>
            <a:ext cx="1774825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https://im0-tub-ru.yandex.net/i?id=7e9a8122481e33f25fd285de6b5a57f9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7" y="0"/>
            <a:ext cx="1797420" cy="179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img1.picmix.com/output/stamp/normal/8/1/1/7/997118_5028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795" y="-40382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img1.picmix.com/output/stamp/normal/8/1/1/7/997118_5028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962401"/>
            <a:ext cx="2145506" cy="214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img1.picmix.com/output/stamp/normal/8/1/1/7/997118_5028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545" y="548680"/>
            <a:ext cx="2255030" cy="225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img1.picmix.com/output/stamp/normal/8/1/1/7/997118_5028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76200"/>
            <a:ext cx="2058492" cy="205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46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7338 L -0.13211 0.428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1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L -0.04948 0.3914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3" y="1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2 0.07709 L -0.13056 0.4530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1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29219 -0.1909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1" y="-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13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Задание. Посади бабочек на одуванчики . Всем ли бабочкам хватит цветочков?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</cp:revision>
  <dcterms:created xsi:type="dcterms:W3CDTF">2020-04-06T16:58:47Z</dcterms:created>
  <dcterms:modified xsi:type="dcterms:W3CDTF">2020-04-07T08:21:55Z</dcterms:modified>
</cp:coreProperties>
</file>