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2" r:id="rId8"/>
    <p:sldId id="261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8E7E1-C8B3-4203-A992-235B9DDB575E}" type="datetimeFigureOut">
              <a:rPr lang="ru-RU" smtClean="0"/>
              <a:t>06.03.2020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CFA75-4186-4A33-B705-B7016F6812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22901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8E7E1-C8B3-4203-A992-235B9DDB575E}" type="datetimeFigureOut">
              <a:rPr lang="ru-RU" smtClean="0"/>
              <a:t>06.03.2020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CFA75-4186-4A33-B705-B7016F6812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08722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8E7E1-C8B3-4203-A992-235B9DDB575E}" type="datetimeFigureOut">
              <a:rPr lang="ru-RU" smtClean="0"/>
              <a:t>06.03.2020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CFA75-4186-4A33-B705-B7016F6812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00895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8E7E1-C8B3-4203-A992-235B9DDB575E}" type="datetimeFigureOut">
              <a:rPr lang="ru-RU" smtClean="0"/>
              <a:t>06.03.2020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CFA75-4186-4A33-B705-B7016F681220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400579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8E7E1-C8B3-4203-A992-235B9DDB575E}" type="datetimeFigureOut">
              <a:rPr lang="ru-RU" smtClean="0"/>
              <a:t>06.03.2020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CFA75-4186-4A33-B705-B7016F6812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30233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8E7E1-C8B3-4203-A992-235B9DDB575E}" type="datetimeFigureOut">
              <a:rPr lang="ru-RU" smtClean="0"/>
              <a:t>06.03.2020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CFA75-4186-4A33-B705-B7016F6812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74876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8E7E1-C8B3-4203-A992-235B9DDB575E}" type="datetimeFigureOut">
              <a:rPr lang="ru-RU" smtClean="0"/>
              <a:t>06.03.2020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CFA75-4186-4A33-B705-B7016F6812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3324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8E7E1-C8B3-4203-A992-235B9DDB575E}" type="datetimeFigureOut">
              <a:rPr lang="ru-RU" smtClean="0"/>
              <a:t>06.03.2020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CFA75-4186-4A33-B705-B7016F6812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89967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8E7E1-C8B3-4203-A992-235B9DDB575E}" type="datetimeFigureOut">
              <a:rPr lang="ru-RU" smtClean="0"/>
              <a:t>06.03.2020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CFA75-4186-4A33-B705-B7016F6812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895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8E7E1-C8B3-4203-A992-235B9DDB575E}" type="datetimeFigureOut">
              <a:rPr lang="ru-RU" smtClean="0"/>
              <a:t>06.03.2020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CFA75-4186-4A33-B705-B7016F6812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62602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8E7E1-C8B3-4203-A992-235B9DDB575E}" type="datetimeFigureOut">
              <a:rPr lang="ru-RU" smtClean="0"/>
              <a:t>06.03.2020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CFA75-4186-4A33-B705-B7016F6812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6942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8E7E1-C8B3-4203-A992-235B9DDB575E}" type="datetimeFigureOut">
              <a:rPr lang="ru-RU" smtClean="0"/>
              <a:t>06.03.2020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CFA75-4186-4A33-B705-B7016F6812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9642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8E7E1-C8B3-4203-A992-235B9DDB575E}" type="datetimeFigureOut">
              <a:rPr lang="ru-RU" smtClean="0"/>
              <a:t>06.03.2020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CFA75-4186-4A33-B705-B7016F6812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95273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8E7E1-C8B3-4203-A992-235B9DDB575E}" type="datetimeFigureOut">
              <a:rPr lang="ru-RU" smtClean="0"/>
              <a:t>06.03.2020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CFA75-4186-4A33-B705-B7016F6812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0913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8E7E1-C8B3-4203-A992-235B9DDB575E}" type="datetimeFigureOut">
              <a:rPr lang="ru-RU" smtClean="0"/>
              <a:t>06.03.2020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CFA75-4186-4A33-B705-B7016F6812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1683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8E7E1-C8B3-4203-A992-235B9DDB575E}" type="datetimeFigureOut">
              <a:rPr lang="ru-RU" smtClean="0"/>
              <a:t>06.03.2020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CFA75-4186-4A33-B705-B7016F6812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908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8E7E1-C8B3-4203-A992-235B9DDB575E}" type="datetimeFigureOut">
              <a:rPr lang="ru-RU" smtClean="0"/>
              <a:t>06.03.2020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CFA75-4186-4A33-B705-B7016F6812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5060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558E7E1-C8B3-4203-A992-235B9DDB575E}" type="datetimeFigureOut">
              <a:rPr lang="ru-RU" smtClean="0"/>
              <a:t>06.03.2020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531CFA75-4186-4A33-B705-B7016F6812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7056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12676" y="3899078"/>
            <a:ext cx="4679324" cy="1371599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ученика 9Б класса Венцова Александра  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42263" y="1197733"/>
            <a:ext cx="24704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00847" y="2311134"/>
            <a:ext cx="63208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«Физика в капле воды» </a:t>
            </a:r>
            <a:endParaRPr lang="ru-RU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7870042" y="5270677"/>
            <a:ext cx="50699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 проекта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Овчарова Светлана Федоровна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06643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287383"/>
            <a:ext cx="10364451" cy="927463"/>
          </a:xfrm>
        </p:spPr>
        <p:txBody>
          <a:bodyPr/>
          <a:lstStyle/>
          <a:p>
            <a:r>
              <a:rPr lang="ru-RU" b="1" dirty="0" smtClean="0"/>
              <a:t>Значение воды в жизни человека 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7611" y="1515292"/>
            <a:ext cx="4383416" cy="2911841"/>
          </a:xfrm>
        </p:spPr>
      </p:pic>
      <p:sp>
        <p:nvSpPr>
          <p:cNvPr id="5" name="TextBox 4"/>
          <p:cNvSpPr txBox="1"/>
          <p:nvPr/>
        </p:nvSpPr>
        <p:spPr>
          <a:xfrm>
            <a:off x="913775" y="1214846"/>
            <a:ext cx="526495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На Земле нет вещества более важного для нас, чем обыкновенная вода, и в то же время не существует другого такого же вещества, в свойствах которого было бы столько противоречий и аномалий, сколько в её свойствах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07611" y="4585063"/>
            <a:ext cx="438341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Без воды наше существование невозможно, и нужно помнить об этом, когда вы кидаете пластмассовую бутылку в озеро или другой водоем.</a:t>
            </a:r>
            <a:endParaRPr lang="ru-RU" sz="2400" dirty="0"/>
          </a:p>
        </p:txBody>
      </p:sp>
      <p:pic>
        <p:nvPicPr>
          <p:cNvPr id="1026" name="Picture 2" descr="Картинки по запросу &quot;замерзание дистиллированной воды&quot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609" y="3278777"/>
            <a:ext cx="5427341" cy="3131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04615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404949"/>
            <a:ext cx="10364451" cy="882581"/>
          </a:xfrm>
        </p:spPr>
        <p:txBody>
          <a:bodyPr/>
          <a:lstStyle/>
          <a:p>
            <a:r>
              <a:rPr lang="ru-RU" b="1" dirty="0" smtClean="0"/>
              <a:t>Свойства воды 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31519" y="1123406"/>
            <a:ext cx="485938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У воды очень хорошая </a:t>
            </a:r>
            <a:r>
              <a:rPr lang="ru-RU" sz="2400" dirty="0" smtClean="0"/>
              <a:t>теплоемкость </a:t>
            </a:r>
            <a:r>
              <a:rPr lang="ru-RU" sz="2400" dirty="0"/>
              <a:t>и благодаря этому обычную воду </a:t>
            </a:r>
            <a:r>
              <a:rPr lang="ru-RU" sz="2400" dirty="0" smtClean="0"/>
              <a:t>можно </a:t>
            </a:r>
            <a:r>
              <a:rPr lang="ru-RU" sz="2400" dirty="0"/>
              <a:t>использовать для </a:t>
            </a:r>
            <a:r>
              <a:rPr lang="ru-RU" sz="2400" dirty="0" smtClean="0"/>
              <a:t>охлаждения. Например охлаждение ДВС, в ядерных реакторах. Используя радиатор можно обогревать .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6203221" y="1287530"/>
            <a:ext cx="507500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Молекула воды может переходить из одного состояния в другое. Переходы со­провождаются выделением или поглощением энергии. Испарение - из жидкости в пар - поглощение тепла. Конденсация - из пара в жидкость - выделение тепла. Замерзание - из жидкости в лед - выделение тепла. Таяние - из льда в жидкость - поглощение тепла.</a:t>
            </a:r>
          </a:p>
          <a:p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295588" y="3749316"/>
            <a:ext cx="2512925" cy="245664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3852" y="3839468"/>
            <a:ext cx="3155326" cy="236649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2245" y="3644538"/>
            <a:ext cx="3945424" cy="2959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7693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8"/>
            <a:ext cx="10364451" cy="922900"/>
          </a:xfrm>
        </p:spPr>
        <p:txBody>
          <a:bodyPr/>
          <a:lstStyle/>
          <a:p>
            <a:r>
              <a:rPr lang="ru-RU" b="1" dirty="0" smtClean="0"/>
              <a:t>Опыт с водой и маслом 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48640" y="1906072"/>
            <a:ext cx="448056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Для опыта нам понадобится 2 стакана, и пластиковая карточка. Один стакан должен быть с </a:t>
            </a:r>
            <a:r>
              <a:rPr lang="ru-RU" sz="2000" dirty="0" smtClean="0"/>
              <a:t>водой, </a:t>
            </a:r>
            <a:r>
              <a:rPr lang="ru-RU" sz="2000" dirty="0"/>
              <a:t>а второй с растительным маслом.</a:t>
            </a:r>
          </a:p>
          <a:p>
            <a:r>
              <a:rPr lang="ru-RU" sz="2000" dirty="0"/>
              <a:t>Накрываем первую емкость пластиковой картой, ставим на второй стакан. Отодвигаем карту, делая щель между сосудами.</a:t>
            </a:r>
          </a:p>
          <a:p>
            <a:r>
              <a:rPr lang="ru-RU" sz="2000" dirty="0"/>
              <a:t>В результате масло окажется в верхнем стакане, а вода — в нижнем, это связано с разницей плотностей: плотность воды намного больше плотности масла, по этому масло </a:t>
            </a:r>
            <a:r>
              <a:rPr lang="ru-RU" sz="2000" dirty="0" smtClean="0"/>
              <a:t>перетекает </a:t>
            </a:r>
            <a:r>
              <a:rPr lang="ru-RU" sz="2000" dirty="0"/>
              <a:t>вверх. </a:t>
            </a:r>
          </a:p>
        </p:txBody>
      </p:sp>
      <p:pic>
        <p:nvPicPr>
          <p:cNvPr id="6" name="Рисунок 5" descr="физика воды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1379" y="2022661"/>
            <a:ext cx="5786847" cy="42846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902448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182881"/>
            <a:ext cx="10364451" cy="1136468"/>
          </a:xfrm>
        </p:spPr>
        <p:txBody>
          <a:bodyPr/>
          <a:lstStyle/>
          <a:p>
            <a:r>
              <a:rPr lang="ru-RU" b="1" dirty="0" smtClean="0"/>
              <a:t>Опыт с дистиллированной водой 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53142" y="1489166"/>
            <a:ext cx="4153989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Для опыта нам понадобится пустая бутылка 0,5. И дистиллированная вода. Заливаем дистиллированную воду в бутылку и в морозильник на 2 часа. Спустя 2 часа забираем бутылку из морозилки, и уже видим интересное свойство дистиллированной воды, она все еще жидкая.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3100" y="1575640"/>
            <a:ext cx="6922843" cy="4238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70263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418012"/>
            <a:ext cx="10364451" cy="9144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Опыт с кипятком на </a:t>
            </a:r>
            <a:r>
              <a:rPr lang="ru-RU" b="1" dirty="0" smtClean="0"/>
              <a:t>морозе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 descr="физика воды 6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5030" y="1593669"/>
            <a:ext cx="4519748" cy="466343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5943600" y="1593669"/>
            <a:ext cx="5068389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Эффект </a:t>
            </a:r>
            <a:r>
              <a:rPr lang="ru-RU" dirty="0" err="1"/>
              <a:t>Мпембы</a:t>
            </a:r>
            <a:r>
              <a:rPr lang="ru-RU" dirty="0"/>
              <a:t> — это парадокс, согласно которому горячая вода замерзает быстрее, чем холодная.</a:t>
            </a:r>
          </a:p>
          <a:p>
            <a:r>
              <a:rPr lang="ru-RU" dirty="0"/>
              <a:t>При этом, замерзая, она проходит температуру холодной воды. Назван он был в честь школьника из Танганьики, который заметил, что горячая смесь для мороженого застывает быстрее, чем </a:t>
            </a:r>
            <a:r>
              <a:rPr lang="ru-RU" dirty="0" smtClean="0"/>
              <a:t>холодная.</a:t>
            </a:r>
          </a:p>
          <a:p>
            <a:r>
              <a:rPr lang="ru-RU" dirty="0"/>
              <a:t>Эксперимент заключается в том, что вы на крепком морозе выплескиваете над собой кружку кипятка.</a:t>
            </a:r>
          </a:p>
          <a:p>
            <a:r>
              <a:rPr lang="ru-RU" dirty="0"/>
              <a:t>Получается очень эффектно: кипяток разлетается вверх веером и мгновенно испаряется. То есть на таком морозе кипяток превращается в пар, а холодная вода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60003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261257"/>
            <a:ext cx="10364451" cy="1110343"/>
          </a:xfrm>
        </p:spPr>
        <p:txBody>
          <a:bodyPr/>
          <a:lstStyle/>
          <a:p>
            <a:r>
              <a:rPr lang="ru-RU" b="1" dirty="0" smtClean="0"/>
              <a:t>Свойства воды 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132" y="1979066"/>
            <a:ext cx="5884571" cy="441342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654834" y="2717073"/>
            <a:ext cx="362339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У воды гигантское количество свойств, и что бы все перечислить, понадобиться значительно количество времени. Но мы посмотрим несколько довольно интересных свойств.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7345016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470263"/>
            <a:ext cx="10364451" cy="927463"/>
          </a:xfrm>
        </p:spPr>
        <p:txBody>
          <a:bodyPr/>
          <a:lstStyle/>
          <a:p>
            <a:r>
              <a:rPr lang="ru-RU" b="1" dirty="0" smtClean="0"/>
              <a:t>Заключение 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913774" y="1110343"/>
            <a:ext cx="483020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Вода это очень интересное вещество, о котором известно много интересных вещей. Воды на нашей планете очень мало, и стоит беречь ее.</a:t>
            </a:r>
            <a:endParaRPr lang="ru-RU" sz="2400" dirty="0"/>
          </a:p>
        </p:txBody>
      </p:sp>
      <p:pic>
        <p:nvPicPr>
          <p:cNvPr id="2050" name="Picture 2" descr="Картинки по запросу &quot;свойства воды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180" y="3200400"/>
            <a:ext cx="5228820" cy="3290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Картинки по запросу &quot;свойства воды&quot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8361" y="1253087"/>
            <a:ext cx="4629176" cy="3240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5796695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80</TotalTime>
  <Words>453</Words>
  <Application>Microsoft Office PowerPoint</Application>
  <PresentationFormat>Широкоэкранный</PresentationFormat>
  <Paragraphs>26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Times New Roman</vt:lpstr>
      <vt:lpstr>Tw Cen MT</vt:lpstr>
      <vt:lpstr>Капля</vt:lpstr>
      <vt:lpstr>Презентация PowerPoint</vt:lpstr>
      <vt:lpstr>Значение воды в жизни человека </vt:lpstr>
      <vt:lpstr>Свойства воды </vt:lpstr>
      <vt:lpstr>Опыт с водой и маслом </vt:lpstr>
      <vt:lpstr>Опыт с дистиллированной водой </vt:lpstr>
      <vt:lpstr>Опыт с кипятком на морозе </vt:lpstr>
      <vt:lpstr>Свойства воды </vt:lpstr>
      <vt:lpstr>Заключение 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Физика в капле воды</dc:title>
  <dc:creator>Саша Венцов</dc:creator>
  <cp:lastModifiedBy>Светлана</cp:lastModifiedBy>
  <cp:revision>10</cp:revision>
  <dcterms:created xsi:type="dcterms:W3CDTF">2020-03-03T15:13:38Z</dcterms:created>
  <dcterms:modified xsi:type="dcterms:W3CDTF">2020-03-06T13:38:02Z</dcterms:modified>
</cp:coreProperties>
</file>