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14"/>
  </p:notesMasterIdLst>
  <p:sldIdLst>
    <p:sldId id="271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1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4BC56-51C4-4FD3-A7BA-08D8343EED6B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5A977-CB89-46FD-931E-193330088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7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008243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9818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8151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0827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28073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98970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4082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0061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5632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246342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039226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700CA5A6-D280-4734-A71C-B65FC5FD24A6}" type="datetimeFigureOut">
              <a:rPr lang="ru-RU" smtClean="0"/>
              <a:pPr/>
              <a:t>25.03.2020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E0CC4B91-E05F-48F0-96C5-D616C932B2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817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6.jpeg"/><Relationship Id="rId9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0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632848" cy="3312368"/>
          </a:xfrm>
        </p:spPr>
        <p:txBody>
          <a:bodyPr/>
          <a:lstStyle/>
          <a:p>
            <a:r>
              <a:rPr lang="ru-RU" dirty="0" smtClean="0"/>
              <a:t>Фотоальбом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FF0000"/>
                </a:solidFill>
              </a:rPr>
              <a:t>«Дети-герои великой отечественной войны»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-171400"/>
            <a:ext cx="1486946" cy="233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51837"/>
      </p:ext>
    </p:extLst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Витя </a:t>
            </a:r>
            <a:r>
              <a:rPr lang="ru-RU" b="1" i="1" dirty="0" smtClean="0">
                <a:solidFill>
                  <a:srgbClr val="FF0000"/>
                </a:solidFill>
              </a:rPr>
              <a:t>Хоменко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итя_Хоменк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2971800" cy="374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91880" y="2636912"/>
            <a:ext cx="47863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Во время оккупации Николаева немецкими войсками, устроился официантом в столовую. Благодаря хорошему </a:t>
            </a:r>
            <a:r>
              <a:rPr lang="ru-RU" i="1" dirty="0" smtClean="0"/>
              <a:t>знанию немецкого </a:t>
            </a:r>
            <a:r>
              <a:rPr lang="ru-RU" i="1" dirty="0"/>
              <a:t>языка, подслушивал разговоры офицеров, собирая важные сведения. Позже, став посыльным при штабе, давал возможность ознакомиться с секретными документами, подпольщикам. Вместе со своим другом Шурой Кобером пересёк линию фронта для установления связи со штабом партизанского движения. Вернувшись в Николаев, мальчики доставили подпольщикам радиопередатчик, взрывчатку, оружие.</a:t>
            </a:r>
          </a:p>
        </p:txBody>
      </p:sp>
      <p:pic>
        <p:nvPicPr>
          <p:cNvPr id="17410" name="Picture 2" descr="Order of the Patriotic War (1st class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214950"/>
            <a:ext cx="1428750" cy="1504951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Дубинин Никифорович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144352" y="2708920"/>
            <a:ext cx="4471990" cy="40544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1800" i="1" dirty="0" smtClean="0"/>
              <a:t>Уже </a:t>
            </a:r>
            <a:r>
              <a:rPr lang="ru-RU" sz="1800" i="1" dirty="0"/>
              <a:t>после </a:t>
            </a:r>
            <a:r>
              <a:rPr lang="ru-RU" sz="1800" i="1" dirty="0" smtClean="0"/>
              <a:t>освобождения Керчи </a:t>
            </a:r>
            <a:r>
              <a:rPr lang="ru-RU" sz="1800" i="1" dirty="0"/>
              <a:t>в результате Керченско-Феодосийской десантной операции 1941—1942 гг. Володя Дубинин вызвался помогать сапёрам при разминировании подходов к каменоломням. От взрыва мины погибли сапёр и помогавший ему Володя Дубинин.</a:t>
            </a:r>
          </a:p>
        </p:txBody>
      </p:sp>
      <p:pic>
        <p:nvPicPr>
          <p:cNvPr id="9" name="Рисунок 8" descr="Volodia_Dubiní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00108"/>
            <a:ext cx="2571768" cy="4114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50px-Order_of_the_Red_Bann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5057783"/>
            <a:ext cx="873892" cy="1800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Волков </a:t>
            </a:r>
            <a:r>
              <a:rPr lang="ru-RU" b="1" i="1" dirty="0">
                <a:solidFill>
                  <a:srgbClr val="FF0000"/>
                </a:solidFill>
              </a:rPr>
              <a:t>Валерий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 descr="Order of the Patriotic War (1st class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572008"/>
            <a:ext cx="1428750" cy="1504951"/>
          </a:xfrm>
          <a:prstGeom prst="rect">
            <a:avLst/>
          </a:prstGeom>
          <a:noFill/>
        </p:spPr>
      </p:pic>
      <p:pic>
        <p:nvPicPr>
          <p:cNvPr id="15364" name="Picture 4" descr="File:Order Of The Patriotic War (2nd Class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572008"/>
            <a:ext cx="1390165" cy="1500178"/>
          </a:xfrm>
          <a:prstGeom prst="rect">
            <a:avLst/>
          </a:prstGeom>
          <a:noFill/>
        </p:spPr>
      </p:pic>
      <p:pic>
        <p:nvPicPr>
          <p:cNvPr id="15366" name="Picture 6" descr="Валера Волк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714488"/>
            <a:ext cx="2428892" cy="2311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03848" y="3140968"/>
            <a:ext cx="57150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Один из участников партизанского движения, действовавшего в Севастополе. После смерти отца (убитого фашистами), в 13 лет </a:t>
            </a:r>
            <a:r>
              <a:rPr lang="ru-RU" i="1" dirty="0" smtClean="0"/>
              <a:t>становится </a:t>
            </a:r>
            <a:r>
              <a:rPr lang="ru-RU" i="1" dirty="0"/>
              <a:t>«сыном полка» 7-ой бригады морской пехоты. Наравне со взрослыми участвует в боевых действиях. Подносит патроны, добывает разведывательные данные, с оружием в руках сдерживает атаки врага. По воспоминаниям однополчан, любил стихи и часто читал боевым товарищам </a:t>
            </a:r>
            <a:r>
              <a:rPr lang="ru-RU" i="1" dirty="0" smtClean="0"/>
              <a:t>Маяковского. В </a:t>
            </a:r>
            <a:r>
              <a:rPr lang="ru-RU" i="1" dirty="0"/>
              <a:t>июле 1942 года, отражая атаку противника, героически поги</a:t>
            </a:r>
            <a:r>
              <a:rPr lang="ru-RU" dirty="0"/>
              <a:t>бает, бросив связку гранат под наступающий танк.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Зина Портнова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ина_Портн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93" y="872960"/>
            <a:ext cx="2921528" cy="4271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12910" y="998364"/>
            <a:ext cx="502746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Участвовала в распространении листовок среди населения и диверсиях против захватчиков. Работая в столовой курсов переподготовки немецких офицеров, по указанию подполья отравила пищу (погибло более ста офицеров). Во время разбирательств, желая доказать немцам свою непричастность, попробовала отравленный суп. Чудом осталась жива</a:t>
            </a:r>
            <a:r>
              <a:rPr lang="ru-RU" i="1" dirty="0" smtClean="0"/>
              <a:t>.</a:t>
            </a:r>
            <a:r>
              <a:rPr lang="ru-RU" dirty="0"/>
              <a:t> </a:t>
            </a:r>
            <a:r>
              <a:rPr lang="ru-RU" i="1" dirty="0"/>
              <a:t>С августа 1943 года разведчик партизанского отряда им. К. Е. Ворошилова. В декабре 1943 года, возвращаясь с задания по выяснению причин провала организации «Юные мстители», схвачена в деревне </a:t>
            </a:r>
            <a:r>
              <a:rPr lang="ru-RU" i="1" dirty="0" err="1" smtClean="0"/>
              <a:t>Мостище</a:t>
            </a:r>
            <a:r>
              <a:rPr lang="ru-RU" i="1" dirty="0" smtClean="0"/>
              <a:t> и </a:t>
            </a:r>
            <a:r>
              <a:rPr lang="ru-RU" i="1" dirty="0"/>
              <a:t>опознана некой Анной Храповицкой. На одном из допросов в гестапо деревни </a:t>
            </a:r>
            <a:r>
              <a:rPr lang="ru-RU" i="1" dirty="0" err="1"/>
              <a:t>Горяны</a:t>
            </a:r>
            <a:r>
              <a:rPr lang="ru-RU" i="1" dirty="0"/>
              <a:t> (Белоруссия), схватив со стола пистолет следователя, застрелила его и ещё двух гитлеровцев, пыталась бежать, была схвачена. После пыток расстреляна в тюрьме г. Полоцка (по другой версии — в деревне </a:t>
            </a:r>
            <a:r>
              <a:rPr lang="ru-RU" i="1" dirty="0" err="1"/>
              <a:t>Горяны</a:t>
            </a:r>
            <a:r>
              <a:rPr lang="ru-RU" i="1" dirty="0"/>
              <a:t> ныне Полоцкого района Витебской области Белоруссии).</a:t>
            </a:r>
          </a:p>
        </p:txBody>
      </p:sp>
      <p:pic>
        <p:nvPicPr>
          <p:cNvPr id="25602" name="Picture 2" descr="Golden Star medal 47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1927" y="5120628"/>
            <a:ext cx="2286016" cy="173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i="1" dirty="0">
                <a:solidFill>
                  <a:srgbClr val="FF0000"/>
                </a:solidFill>
              </a:rPr>
              <a:t>Вилор Чекмак</a:t>
            </a:r>
          </a:p>
        </p:txBody>
      </p:sp>
      <p:pic>
        <p:nvPicPr>
          <p:cNvPr id="4" name="Содержимое 3" descr="403px-Чекмак_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2757312" cy="4105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rot="10800000" flipV="1">
            <a:off x="3323273" y="1523300"/>
            <a:ext cx="35004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Юные патриоты часто сражались с врагом в составе партизанских отрядов. 15-летний Вилор Чекмак ценой собственной жизни спас Севастопольский партизанский отряд. Несмотря на больное сердце и юный возраст, Вилор в августе 1941 года ушёл с партизанами в лес. 10 </a:t>
            </a:r>
            <a:r>
              <a:rPr lang="ru-RU" i="1" dirty="0" smtClean="0"/>
              <a:t>ноября</a:t>
            </a:r>
            <a:r>
              <a:rPr lang="ru-RU" i="1" dirty="0"/>
              <a:t> </a:t>
            </a:r>
            <a:r>
              <a:rPr lang="ru-RU" i="1" dirty="0" smtClean="0"/>
              <a:t>он </a:t>
            </a:r>
            <a:r>
              <a:rPr lang="ru-RU" i="1" dirty="0"/>
              <a:t>был в дозоре и первым заметил приближение отряда карателей</a:t>
            </a:r>
            <a:r>
              <a:rPr lang="ru-RU" dirty="0"/>
              <a:t>.</a:t>
            </a:r>
          </a:p>
        </p:txBody>
      </p:sp>
      <p:pic>
        <p:nvPicPr>
          <p:cNvPr id="24580" name="Picture 4" descr="Medal for the defence of Sevastopol, Soviet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1022333" cy="1928802"/>
          </a:xfrm>
          <a:prstGeom prst="rect">
            <a:avLst/>
          </a:prstGeom>
          <a:noFill/>
        </p:spPr>
      </p:pic>
      <p:pic>
        <p:nvPicPr>
          <p:cNvPr id="24582" name="Picture 6" descr="Medal for Merit in Combat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357290" y="4924428"/>
            <a:ext cx="1043294" cy="193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-26781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Леня Голиков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school-13.edusite.ru/images/vo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2508268" cy="3386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601988" y="2148848"/>
            <a:ext cx="42148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Рос в деревне Лукино, на берегу реки Поло, что впадает в легендарное Ильмень-озеро. Когда его родное село захватил враг, мальчик ушел к </a:t>
            </a:r>
            <a:r>
              <a:rPr lang="ru-RU" i="1" dirty="0" smtClean="0"/>
              <a:t>партизанам. Не </a:t>
            </a:r>
            <a:r>
              <a:rPr lang="ru-RU" i="1" dirty="0"/>
              <a:t>раз он ходил в разведку, приносил важные сведения в партизанский отряд. И летели под откос вражеские поезда, машины, рушились мосты, горели вражеские склады</a:t>
            </a:r>
            <a:r>
              <a:rPr lang="ru-RU" i="1" dirty="0" smtClean="0"/>
              <a:t>...</a:t>
            </a:r>
            <a:r>
              <a:rPr lang="ru-RU" i="1" dirty="0"/>
              <a:t> Немало было еще боев в его недолгой жизни! И ни разу не дрогнул юный герой, сражавшийся плечом к плечу со взрослыми.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6" name="Picture 4" descr="http://school-13.edusite.ru/images/vo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572008"/>
            <a:ext cx="1785950" cy="13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Golden Star medal 47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571604" y="5826442"/>
            <a:ext cx="1357312" cy="1031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60" name="Picture 8" descr="Medal for Valor USSR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00034" y="5877871"/>
            <a:ext cx="500066" cy="980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62" name="Picture 10" descr="Partisan Medal 1st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0" y="5907936"/>
            <a:ext cx="500034" cy="950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64" name="Picture 12" descr="Order of Lenin type4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020074" y="5857892"/>
            <a:ext cx="551530" cy="1000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66" name="Picture 14" descr="Order of the Patriotic War (1st class)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5857892"/>
            <a:ext cx="949469" cy="1000108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470" y="-26765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Надя Богданова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26481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800040"/>
                </a:solidFill>
                <a:effectLst/>
                <a:latin typeface="Verdana" pitchFamily="34" charset="0"/>
              </a:rPr>
              <a:t/>
            </a:r>
            <a:b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800040"/>
                </a:solidFill>
                <a:effectLst/>
                <a:latin typeface="Verdana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  </a:t>
            </a:r>
            <a:endParaRPr kumimoji="0" lang="ru-RU" sz="15000" b="0" i="0" u="none" strike="noStrike" cap="none" normalizeH="0" baseline="0" dirty="0" smtClean="0">
              <a:ln>
                <a:noFill/>
              </a:ln>
              <a:solidFill>
                <a:srgbClr val="400040"/>
              </a:solidFill>
              <a:effectLst/>
              <a:latin typeface="Verdana" pitchFamily="34" charset="0"/>
            </a:endParaRPr>
          </a:p>
        </p:txBody>
      </p:sp>
      <p:pic>
        <p:nvPicPr>
          <p:cNvPr id="22530" name="Picture 2" descr="http://school-13.edusite.ru/images/vo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57176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23463" y="1428736"/>
            <a:ext cx="40719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Её дважды казнили гитлеровцы, и боевые друзья долгие годы считали Надю погибшей.  </a:t>
            </a:r>
            <a:r>
              <a:rPr lang="ru-RU" i="1" dirty="0" smtClean="0"/>
              <a:t>В </a:t>
            </a:r>
            <a:r>
              <a:rPr lang="ru-RU" i="1" dirty="0"/>
              <a:t>это трудно поверить, но, когда она стала разведчицей в партизанском отряде «дяди Вани» Дьячкова, ей не было ещё и десяти лет. Маленькая, худенькая, она, прикидываясь нищенкой, бродила среди фашистов всё подмечая, всё запоминая, и приносила в отряд ценнейшие сведения. А потом, вместе с бойцами-партизанами, взрывала фашистский штаб, пускала под откос эшелоны с военным снаряжением, минировала объекты.</a:t>
            </a:r>
          </a:p>
        </p:txBody>
      </p:sp>
      <p:pic>
        <p:nvPicPr>
          <p:cNvPr id="22536" name="Picture 8" descr="http://pionery-geroi.ucoz.ru/150px-Order_of_the_Patriotic_War-1st_class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000636"/>
            <a:ext cx="1428750" cy="1504951"/>
          </a:xfrm>
          <a:prstGeom prst="rect">
            <a:avLst/>
          </a:prstGeom>
          <a:noFill/>
        </p:spPr>
      </p:pic>
      <p:pic>
        <p:nvPicPr>
          <p:cNvPr id="22538" name="Picture 10" descr="http://pionery-geroi.ucoz.ru/150px-Order_of_Red_Banne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37"/>
            <a:ext cx="1238809" cy="142876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264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800040"/>
                </a:solidFill>
                <a:effectLst/>
                <a:latin typeface="Verdana" pitchFamily="34" charset="0"/>
              </a:rPr>
              <a:t/>
            </a:r>
            <a:b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800040"/>
                </a:solidFill>
                <a:effectLst/>
                <a:latin typeface="Verdana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/>
            </a:r>
            <a:br>
              <a:rPr kumimoji="0" lang="ru-RU" sz="150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</a:br>
            <a:endParaRPr kumimoji="0" lang="ru-RU" sz="15000" b="0" i="0" u="none" strike="noStrike" cap="none" normalizeH="0" baseline="0" dirty="0" smtClean="0">
              <a:ln>
                <a:noFill/>
              </a:ln>
              <a:solidFill>
                <a:srgbClr val="400040"/>
              </a:solidFill>
              <a:effectLst/>
              <a:latin typeface="Verdana" pitchFamily="34" charset="0"/>
            </a:endParaRPr>
          </a:p>
        </p:txBody>
      </p:sp>
      <p:pic>
        <p:nvPicPr>
          <p:cNvPr id="21506" name="Picture 2" descr="http://school-13.edusite.ru/images/vov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2786082" cy="3482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643174" y="0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Валя Зенкина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21508" name="Picture 4" descr="http://school-13.edusite.ru/images/vov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14414" y="5000636"/>
            <a:ext cx="1428760" cy="14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571412" y="1174994"/>
            <a:ext cx="40719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Брестская крепость первой приняла на себя удар врага</a:t>
            </a:r>
            <a:r>
              <a:rPr lang="ru-RU" i="1" dirty="0"/>
              <a:t>. Рвались бомбы, снаряды, </a:t>
            </a:r>
            <a:r>
              <a:rPr lang="ru-RU" i="1" dirty="0" smtClean="0"/>
              <a:t>рушились </a:t>
            </a:r>
            <a:r>
              <a:rPr lang="ru-RU" i="1" dirty="0"/>
              <a:t>стены, гибли люди и в крепости, и в городе Бресте. С первых минут ушёл в бой Валин отец. Ушёл и не вернулся, погиб героем, как многие защитники Брестской крепости</a:t>
            </a:r>
            <a:r>
              <a:rPr lang="ru-RU" i="1" dirty="0" smtClean="0"/>
              <a:t>. </a:t>
            </a:r>
            <a:r>
              <a:rPr lang="ru-RU" i="1" dirty="0"/>
              <a:t> А Валю фашисты заставили под огнём пробраться в крепость, чтобы передать её защитникам требование сдаться в плен. Валя в крепость пробралась, рассказала о зверствах фашистов, объяснила, какие у них орудия, указала место их расположения и осталась помогать нашим бойцам. Она перевязывала раненых, собирала патроны и подносила их бойцам.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Аркадий Каманин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4" descr="http://school-13.edusite.ru/images/vov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39" y="4020589"/>
            <a:ext cx="112222" cy="112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26481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/>
            </a:r>
            <a:br>
              <a:rPr kumimoji="0" lang="ru-RU" sz="150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</a:br>
            <a:endParaRPr kumimoji="0" lang="ru-RU" sz="15000" b="0" i="0" u="none" strike="noStrike" cap="none" normalizeH="0" baseline="0" dirty="0" smtClean="0">
              <a:ln>
                <a:noFill/>
              </a:ln>
              <a:solidFill>
                <a:srgbClr val="400040"/>
              </a:solidFill>
              <a:effectLst/>
              <a:latin typeface="Verdana" pitchFamily="34" charset="0"/>
            </a:endParaRPr>
          </a:p>
        </p:txBody>
      </p:sp>
      <p:pic>
        <p:nvPicPr>
          <p:cNvPr id="20482" name="Picture 2" descr="http://school-13.edusite.ru/images/vov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871" y="1158724"/>
            <a:ext cx="3143272" cy="3929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school-13.edusite.ru/images/vov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5899921"/>
            <a:ext cx="994928" cy="958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427591" y="980728"/>
            <a:ext cx="47149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Он мечтал о небе, когда был ещё совсем </a:t>
            </a:r>
            <a:r>
              <a:rPr lang="ru-RU" i="1" dirty="0" smtClean="0"/>
              <a:t>мальчишкой. </a:t>
            </a:r>
            <a:r>
              <a:rPr lang="ru-RU" i="1" dirty="0"/>
              <a:t>  Отец Аркадия, лётчик Николай Петрович Каманин,  участвовал в спасении челюскинцев, за что получил звание Героя Советского Союза. А ещё всегда рядом был друг отца, Михаил Васильевич Водопьянов. Было от чего загореться сердцу мальчугана. Но в воздух его не пускали, говорили: «Подрасти</a:t>
            </a:r>
            <a:r>
              <a:rPr lang="ru-RU" i="1" dirty="0" smtClean="0"/>
              <a:t>». Когда </a:t>
            </a:r>
            <a:r>
              <a:rPr lang="ru-RU" i="1" dirty="0"/>
              <a:t>началась война, он пошёл работать на авиационный завод, потом на аэродром, и пользовался любым случаем, чтобы подняться в небо. Опытные пилоты, пусть всего на несколько минут, случалось, доверяли ему вести самолёт. Однажды вражеской пулей было разбито стекло кабины. Лётчика ослепило. Теряя сознание, он успел передать Аркадию управление, и мальчик посадил самолёт на свой аэродро</a:t>
            </a:r>
            <a:r>
              <a:rPr lang="ru-RU" dirty="0"/>
              <a:t>м.</a:t>
            </a:r>
          </a:p>
          <a:p>
            <a:endParaRPr lang="ru-RU" dirty="0"/>
          </a:p>
        </p:txBody>
      </p:sp>
      <p:pic>
        <p:nvPicPr>
          <p:cNvPr id="20484" name="Picture 4" descr="Order of the Red Bann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86454"/>
            <a:ext cx="520168" cy="1071546"/>
          </a:xfrm>
          <a:prstGeom prst="rect">
            <a:avLst/>
          </a:prstGeom>
          <a:noFill/>
        </p:spPr>
      </p:pic>
      <p:pic>
        <p:nvPicPr>
          <p:cNvPr id="20486" name="Picture 6" descr="Za pobedu nad germani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5806451"/>
            <a:ext cx="571494" cy="1051549"/>
          </a:xfrm>
          <a:prstGeom prst="rect">
            <a:avLst/>
          </a:prstGeom>
          <a:noFill/>
        </p:spPr>
      </p:pic>
      <p:pic>
        <p:nvPicPr>
          <p:cNvPr id="20488" name="Picture 8" descr="Capture of Budapest OBVERS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772140"/>
            <a:ext cx="571504" cy="1085859"/>
          </a:xfrm>
          <a:prstGeom prst="rect">
            <a:avLst/>
          </a:prstGeom>
          <a:noFill/>
        </p:spPr>
      </p:pic>
      <p:pic>
        <p:nvPicPr>
          <p:cNvPr id="20490" name="Picture 10" descr="Capture of Vienna OBVERS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5787864"/>
            <a:ext cx="587987" cy="1070136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Лида Вашкевич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112723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  </a:t>
            </a:r>
            <a:r>
              <a:rPr kumimoji="0" lang="ru-RU" sz="147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00040"/>
                </a:solidFill>
                <a:effectLst/>
                <a:latin typeface="Verdana" pitchFamily="34" charset="0"/>
              </a:rPr>
              <a:t>     </a:t>
            </a:r>
          </a:p>
        </p:txBody>
      </p:sp>
      <p:pic>
        <p:nvPicPr>
          <p:cNvPr id="19458" name="Picture 2" descr="http://school-13.edusite.ru/images/vov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3357586" cy="4113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786182" y="1137750"/>
            <a:ext cx="32861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Девочка предупреждала народных мстителей об облавах, обходя явочные квартиры. Ездила поездом со станции на станцию, чтобы передать важное сообщение партизанам, подпольщикам. Проносила взрывчатку мимо фашистских постов всё в той же чёрной сумке, засыпав доверху углём и стараясь не сгибаться, чтобы не вызвать подозрений, – уголь-то взрывчатки полегче...</a:t>
            </a:r>
          </a:p>
        </p:txBody>
      </p:sp>
      <p:pic>
        <p:nvPicPr>
          <p:cNvPr id="19460" name="Picture 4" descr="http://school-13.edusite.ru/images/vshav2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71604" y="5205420"/>
            <a:ext cx="768507" cy="1652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vi-VN" b="1" i="1" dirty="0">
                <a:solidFill>
                  <a:srgbClr val="FF0000"/>
                </a:solidFill>
              </a:rPr>
              <a:t>Ва́ля Ко́тик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489px-ValaKoty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142984"/>
            <a:ext cx="3424855" cy="4195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35896" y="28529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 </a:t>
            </a:r>
            <a:r>
              <a:rPr lang="ru-RU" i="1" dirty="0" smtClean="0"/>
              <a:t>Пионер-герой</a:t>
            </a:r>
            <a:r>
              <a:rPr lang="ru-RU" i="1" dirty="0"/>
              <a:t>, юный </a:t>
            </a:r>
            <a:r>
              <a:rPr lang="ru-RU" i="1" dirty="0" smtClean="0"/>
              <a:t>партизан-разведчик</a:t>
            </a:r>
            <a:r>
              <a:rPr lang="ru-RU" i="1" dirty="0"/>
              <a:t>, самый </a:t>
            </a:r>
            <a:r>
              <a:rPr lang="ru-RU" i="1" dirty="0" smtClean="0"/>
              <a:t>молодой</a:t>
            </a:r>
            <a:r>
              <a:rPr lang="ru-RU" i="1" dirty="0"/>
              <a:t> Герой Советского Союза. На момент совершения подвига ему было 14 лет. Звание Героя Советского Союза присвоено посмертно.</a:t>
            </a:r>
          </a:p>
        </p:txBody>
      </p:sp>
      <p:pic>
        <p:nvPicPr>
          <p:cNvPr id="18434" name="Picture 2" descr="Order of Lenin typ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740" y="5357826"/>
            <a:ext cx="827302" cy="1500174"/>
          </a:xfrm>
          <a:prstGeom prst="rect">
            <a:avLst/>
          </a:prstGeom>
          <a:noFill/>
        </p:spPr>
      </p:pic>
      <p:pic>
        <p:nvPicPr>
          <p:cNvPr id="18436" name="Picture 4" descr="Order of the Patriotic War (1st class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5353049"/>
            <a:ext cx="1428750" cy="1504951"/>
          </a:xfrm>
          <a:prstGeom prst="rect">
            <a:avLst/>
          </a:prstGeom>
          <a:noFill/>
        </p:spPr>
      </p:pic>
      <p:pic>
        <p:nvPicPr>
          <p:cNvPr id="18438" name="Picture 6" descr="Partisan Medal 1s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357820"/>
            <a:ext cx="789568" cy="150018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54" y="19650"/>
            <a:ext cx="1486946" cy="23395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341</TotalTime>
  <Words>309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Franklin Gothic Book</vt:lpstr>
      <vt:lpstr>Tahoma</vt:lpstr>
      <vt:lpstr>Verdana</vt:lpstr>
      <vt:lpstr>Crop</vt:lpstr>
      <vt:lpstr>Фотоальбом  «Дети-герои великой отечественной войны»</vt:lpstr>
      <vt:lpstr>Зина Портнова </vt:lpstr>
      <vt:lpstr> Вилор Чекмак</vt:lpstr>
      <vt:lpstr>Леня Голиков</vt:lpstr>
      <vt:lpstr>Надя Богданова</vt:lpstr>
      <vt:lpstr>Презентация PowerPoint</vt:lpstr>
      <vt:lpstr>Аркадий Каманин </vt:lpstr>
      <vt:lpstr>Лида Вашкевич </vt:lpstr>
      <vt:lpstr>Ва́ля Ко́тик</vt:lpstr>
      <vt:lpstr>Витя Хоменко</vt:lpstr>
      <vt:lpstr>Дубинин Никифорович </vt:lpstr>
      <vt:lpstr>Волков Валерий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Великой Отечественной войны </dc:title>
  <dc:creator>кк</dc:creator>
  <cp:lastModifiedBy>Пользователь Windows</cp:lastModifiedBy>
  <cp:revision>34</cp:revision>
  <dcterms:created xsi:type="dcterms:W3CDTF">2014-03-03T10:18:46Z</dcterms:created>
  <dcterms:modified xsi:type="dcterms:W3CDTF">2020-03-25T10:22:08Z</dcterms:modified>
</cp:coreProperties>
</file>