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5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BF3D87-F200-4009-BAFD-DBC7CA3B700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D202F2-4256-4BC0-ABA5-8A4CF92C24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mtClean="0"/>
              <a:t>Подготовила: Воспитатель</a:t>
            </a:r>
          </a:p>
          <a:p>
            <a:pPr algn="r"/>
            <a:r>
              <a:rPr lang="ru-RU" err="1" smtClean="0"/>
              <a:t>Пачина Е.П.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«Фрукты и овощи»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668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758"/>
            <a:ext cx="6912768" cy="6912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841288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99392"/>
            <a:ext cx="6048672" cy="7082139"/>
          </a:xfrm>
        </p:spPr>
      </p:pic>
    </p:spTree>
    <p:extLst>
      <p:ext uri="{BB962C8B-B14F-4D97-AF65-F5344CB8AC3E}">
        <p14:creationId xmlns:p14="http://schemas.microsoft.com/office/powerpoint/2010/main" val="31473849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80728"/>
            <a:ext cx="4960770" cy="5616624"/>
          </a:xfrm>
        </p:spPr>
      </p:pic>
    </p:spTree>
    <p:extLst>
      <p:ext uri="{BB962C8B-B14F-4D97-AF65-F5344CB8AC3E}">
        <p14:creationId xmlns:p14="http://schemas.microsoft.com/office/powerpoint/2010/main" val="274290691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30203"/>
            <a:ext cx="6192688" cy="6464599"/>
          </a:xfrm>
        </p:spPr>
      </p:pic>
    </p:spTree>
    <p:extLst>
      <p:ext uri="{BB962C8B-B14F-4D97-AF65-F5344CB8AC3E}">
        <p14:creationId xmlns:p14="http://schemas.microsoft.com/office/powerpoint/2010/main" val="305074493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80" y="980728"/>
            <a:ext cx="8852651" cy="5542216"/>
          </a:xfrm>
        </p:spPr>
      </p:pic>
    </p:spTree>
    <p:extLst>
      <p:ext uri="{BB962C8B-B14F-4D97-AF65-F5344CB8AC3E}">
        <p14:creationId xmlns:p14="http://schemas.microsoft.com/office/powerpoint/2010/main" val="12438978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6" y="188640"/>
            <a:ext cx="6114625" cy="6009531"/>
          </a:xfrm>
        </p:spPr>
      </p:pic>
    </p:spTree>
    <p:extLst>
      <p:ext uri="{BB962C8B-B14F-4D97-AF65-F5344CB8AC3E}">
        <p14:creationId xmlns:p14="http://schemas.microsoft.com/office/powerpoint/2010/main" val="334329066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Arial"/>
        <a:cs typeface="Arial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11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«Фрукты и овощи»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«Фрукты и овощи»</dc:title>
  <dc:creator>Пользователь Windows</dc:creator>
  <cp:lastModifiedBy>Пользователь Windows</cp:lastModifiedBy>
  <cp:revision>3</cp:revision>
  <dcterms:created xsi:type="dcterms:W3CDTF">2020-04-05T20:39:02Z</dcterms:created>
  <dcterms:modified xsi:type="dcterms:W3CDTF">2020-04-07T08:11:04Z</dcterms:modified>
</cp:coreProperties>
</file>