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7" r:id="rId3"/>
    <p:sldId id="278" r:id="rId4"/>
    <p:sldId id="271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1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8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128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817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7662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350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59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4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29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20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51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14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8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14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6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7847-9F9D-45E6-8B9B-23C85771EB4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E192B34-2173-449C-BD12-4F825A86F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0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214577"/>
          </a:xfrm>
        </p:spPr>
        <p:txBody>
          <a:bodyPr/>
          <a:lstStyle/>
          <a:p>
            <a:r>
              <a:rPr lang="ru-RU" b="1" i="1" dirty="0" smtClean="0"/>
              <a:t>Город, в котором мы  живём </a:t>
            </a:r>
            <a:r>
              <a:rPr lang="ru-RU" b="1" i="1" dirty="0" smtClean="0"/>
              <a:t>Казань.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869160"/>
            <a:ext cx="4464496" cy="1988840"/>
          </a:xfrm>
        </p:spPr>
        <p:txBody>
          <a:bodyPr/>
          <a:lstStyle/>
          <a:p>
            <a:r>
              <a:rPr lang="ru-RU" b="1" i="1" smtClean="0"/>
              <a:t>Щербакова С.В.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Культурный развлекательный комплекс «Пирамида»</a:t>
            </a:r>
            <a:endParaRPr lang="ru-RU" dirty="0"/>
          </a:p>
        </p:txBody>
      </p:sp>
      <p:pic>
        <p:nvPicPr>
          <p:cNvPr id="4" name="Содержимое 3" descr="пирами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6182" y="2160588"/>
            <a:ext cx="5175249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Благовещенский собор</a:t>
            </a:r>
            <a:endParaRPr lang="ru-RU" dirty="0"/>
          </a:p>
        </p:txBody>
      </p:sp>
      <p:pic>
        <p:nvPicPr>
          <p:cNvPr id="4" name="Содержимое 3" descr="церковь св. великомучен параскевы пятни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2355" y="2160588"/>
            <a:ext cx="5422902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Цирк</a:t>
            </a:r>
            <a:endParaRPr lang="ru-RU" dirty="0"/>
          </a:p>
        </p:txBody>
      </p:sp>
      <p:pic>
        <p:nvPicPr>
          <p:cNvPr id="4" name="Содержимое 3" descr="цир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50306" y="3244056"/>
            <a:ext cx="2667000" cy="1714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Муссе </a:t>
            </a:r>
            <a:r>
              <a:rPr lang="ru-RU" dirty="0" err="1" smtClean="0"/>
              <a:t>Джалилю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Спасская башня</a:t>
            </a:r>
            <a:endParaRPr lang="ru-RU" dirty="0"/>
          </a:p>
        </p:txBody>
      </p:sp>
      <p:pic>
        <p:nvPicPr>
          <p:cNvPr id="4" name="Содержимое 3" descr="часовня муса джали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1256" y="3258344"/>
            <a:ext cx="2705100" cy="1685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бракосочетания </a:t>
            </a:r>
            <a:endParaRPr lang="ru-RU" dirty="0"/>
          </a:p>
        </p:txBody>
      </p:sp>
      <p:pic>
        <p:nvPicPr>
          <p:cNvPr id="4" name="Содержимое 3" descr="чаша дворец бракосочет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657" y="2160588"/>
            <a:ext cx="6210299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 Баумана</a:t>
            </a:r>
            <a:endParaRPr lang="ru-RU" dirty="0"/>
          </a:p>
        </p:txBody>
      </p:sp>
      <p:pic>
        <p:nvPicPr>
          <p:cNvPr id="4" name="Содержимое 3" descr="баума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315815"/>
            <a:ext cx="6348413" cy="3570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Земледелия</a:t>
            </a:r>
            <a:endParaRPr lang="ru-RU" dirty="0"/>
          </a:p>
        </p:txBody>
      </p:sp>
      <p:pic>
        <p:nvPicPr>
          <p:cNvPr id="4" name="Содержимое 3" descr="дворец земледел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0310" y="2160588"/>
            <a:ext cx="5806993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Кремль</a:t>
            </a:r>
            <a:endParaRPr lang="ru-RU" dirty="0"/>
          </a:p>
        </p:txBody>
      </p:sp>
      <p:pic>
        <p:nvPicPr>
          <p:cNvPr id="4" name="Содержимое 3" descr="кремль каза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74062"/>
            <a:ext cx="8358246" cy="4925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Мечеть </a:t>
            </a:r>
            <a:r>
              <a:rPr lang="ru-RU" dirty="0" err="1" smtClean="0"/>
              <a:t>Кул</a:t>
            </a:r>
            <a:r>
              <a:rPr lang="ru-RU" dirty="0" smtClean="0"/>
              <a:t> Шариф</a:t>
            </a:r>
            <a:endParaRPr lang="ru-RU" dirty="0"/>
          </a:p>
        </p:txBody>
      </p:sp>
      <p:pic>
        <p:nvPicPr>
          <p:cNvPr id="4" name="Содержимое 3" descr="кул шари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6506" y="2202656"/>
            <a:ext cx="5054600" cy="3797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Башня </a:t>
            </a:r>
            <a:r>
              <a:rPr lang="ru-RU" dirty="0" err="1" smtClean="0"/>
              <a:t>Сююмбике</a:t>
            </a:r>
            <a:endParaRPr lang="ru-RU" dirty="0"/>
          </a:p>
        </p:txBody>
      </p:sp>
      <p:pic>
        <p:nvPicPr>
          <p:cNvPr id="4" name="Содержимое 3" descr="башня сююмби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60665" y="2160588"/>
            <a:ext cx="2446283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Национальный музей</a:t>
            </a:r>
            <a:endParaRPr lang="ru-RU" dirty="0"/>
          </a:p>
        </p:txBody>
      </p:sp>
      <p:pic>
        <p:nvPicPr>
          <p:cNvPr id="4" name="Содержимое 3" descr="национальн муз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420517"/>
            <a:ext cx="7143800" cy="5084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Национальный культурный центр</a:t>
            </a:r>
            <a:endParaRPr lang="ru-RU" dirty="0"/>
          </a:p>
        </p:txBody>
      </p:sp>
      <p:pic>
        <p:nvPicPr>
          <p:cNvPr id="4" name="Содержимое 3" descr="национ культур цент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657" y="2160588"/>
            <a:ext cx="6210299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русским воинам</a:t>
            </a:r>
            <a:endParaRPr lang="ru-RU" dirty="0"/>
          </a:p>
        </p:txBody>
      </p:sp>
      <p:pic>
        <p:nvPicPr>
          <p:cNvPr id="4" name="Содержимое 3" descr="памятник русским воина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52545"/>
            <a:ext cx="6858048" cy="5143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Г. </a:t>
            </a:r>
            <a:r>
              <a:rPr lang="ru-RU" dirty="0" err="1" smtClean="0"/>
              <a:t>Камала</a:t>
            </a:r>
            <a:endParaRPr lang="ru-RU" dirty="0"/>
          </a:p>
        </p:txBody>
      </p:sp>
      <p:pic>
        <p:nvPicPr>
          <p:cNvPr id="4" name="Содержимое 3" descr="театр качал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794" y="2424906"/>
            <a:ext cx="4772025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кукол «</a:t>
            </a:r>
            <a:r>
              <a:rPr lang="ru-RU" dirty="0" err="1" smtClean="0"/>
              <a:t>Экият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театр кукол экия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4119" y="3229769"/>
            <a:ext cx="2619375" cy="1743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53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Город, в котором мы  живём Казань.</vt:lpstr>
      <vt:lpstr>Кремль</vt:lpstr>
      <vt:lpstr>Мечеть Кул Шариф</vt:lpstr>
      <vt:lpstr>Башня Сююмбике</vt:lpstr>
      <vt:lpstr>Национальный музей</vt:lpstr>
      <vt:lpstr>Национальный культурный центр</vt:lpstr>
      <vt:lpstr>Памятник русским воинам</vt:lpstr>
      <vt:lpstr>Театр Г. Камала</vt:lpstr>
      <vt:lpstr>Театр кукол «Экият»</vt:lpstr>
      <vt:lpstr>Культурный развлекательный комплекс «Пирамида»</vt:lpstr>
      <vt:lpstr>Благовещенский собор</vt:lpstr>
      <vt:lpstr>Цирк</vt:lpstr>
      <vt:lpstr>Памятник Муссе Джалилю.  Спасская башня</vt:lpstr>
      <vt:lpstr>Дворец бракосочетания </vt:lpstr>
      <vt:lpstr>Улица Баумана</vt:lpstr>
      <vt:lpstr>Дворец Земледелия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– Казань.</dc:title>
  <dc:creator>Valentina</dc:creator>
  <cp:lastModifiedBy>Светлана</cp:lastModifiedBy>
  <cp:revision>9</cp:revision>
  <dcterms:created xsi:type="dcterms:W3CDTF">2015-11-09T11:26:07Z</dcterms:created>
  <dcterms:modified xsi:type="dcterms:W3CDTF">2020-04-07T11:27:06Z</dcterms:modified>
</cp:coreProperties>
</file>