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Default Extension="wdp" ContentType="image/vnd.ms-photo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28"/>
  </p:notesMasterIdLst>
  <p:sldIdLst>
    <p:sldId id="257" r:id="rId11"/>
    <p:sldId id="258" r:id="rId12"/>
    <p:sldId id="259" r:id="rId13"/>
    <p:sldId id="268" r:id="rId14"/>
    <p:sldId id="260" r:id="rId15"/>
    <p:sldId id="261" r:id="rId16"/>
    <p:sldId id="269" r:id="rId17"/>
    <p:sldId id="262" r:id="rId18"/>
    <p:sldId id="263" r:id="rId19"/>
    <p:sldId id="270" r:id="rId20"/>
    <p:sldId id="264" r:id="rId21"/>
    <p:sldId id="265" r:id="rId22"/>
    <p:sldId id="271" r:id="rId23"/>
    <p:sldId id="272" r:id="rId24"/>
    <p:sldId id="266" r:id="rId25"/>
    <p:sldId id="273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FEAB1-3C14-4725-97D2-1A128379F226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836FC-DFB4-415F-9444-B0CE45BDB5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488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DD82F-9349-4986-9AED-1008F97CC989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09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35886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4931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9936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0118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5490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8991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73077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9482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6939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1426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0820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00717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2593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1468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31129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78429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9268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13854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56136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0665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2550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1617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20603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2944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1214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81037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94299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96136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07333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18743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6656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34930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03898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5848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07836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55592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609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97453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91906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61740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89617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54617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3998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98561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4433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0030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6712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15490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9844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6926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30993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16394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5897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7777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60446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91228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60515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50251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865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7933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18875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978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9932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2924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21186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8053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31605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6331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77202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4706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11400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6369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06598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00228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56382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07546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2188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3072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7576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38900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62153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31124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0986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45792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8918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70858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8663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02051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1957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27549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82360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36511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4399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83543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65541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92063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0919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4334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7503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26907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87141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3152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49493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34968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4708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6892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8366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6461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3902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1768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000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6599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125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9348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95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005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168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766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7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EAF8-2E8E-42E0-A1B4-B1CD120B805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110D2-AC53-4313-BA7F-62C8E6D959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8517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3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0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71472" y="1428736"/>
            <a:ext cx="1839841" cy="110827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472" y="3286124"/>
            <a:ext cx="1458360" cy="1363811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71868" y="1285860"/>
            <a:ext cx="1788102" cy="1500198"/>
          </a:xfrm>
          <a:prstGeom prst="triangl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3214686"/>
            <a:ext cx="1528626" cy="1416790"/>
          </a:xfrm>
          <a:prstGeom prst="rect">
            <a:avLst/>
          </a:prstGeom>
        </p:spPr>
        <p:style>
          <a:lnRef idx="0">
            <a:schemeClr val="accent6"/>
          </a:lnRef>
          <a:fillRef idx="1001">
            <a:schemeClr val="dk2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500826" y="1571612"/>
            <a:ext cx="1944216" cy="1106304"/>
          </a:xfrm>
          <a:prstGeom prst="ellipse">
            <a:avLst/>
          </a:prstGeom>
          <a:solidFill>
            <a:schemeClr val="accent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43" y="214290"/>
            <a:ext cx="911345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ИГРА На развитие внимания, памяти, восприятия. 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«что изменилось? Какой фигуры не стало?»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Трапеция 11"/>
          <p:cNvSpPr/>
          <p:nvPr/>
        </p:nvSpPr>
        <p:spPr>
          <a:xfrm>
            <a:off x="6572264" y="3214686"/>
            <a:ext cx="1800200" cy="1380616"/>
          </a:xfrm>
          <a:prstGeom prst="trapezoid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angle"/>
            </a:sp3d>
          </a:bodyPr>
          <a:lstStyle/>
          <a:p>
            <a:pPr algn="ctr"/>
            <a:endParaRPr lang="ru-RU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5715016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Выполнил воспитатель: Верхолетова А.В.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91892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Правильно, не </a:t>
            </a:r>
            <a:r>
              <a:rPr lang="ru-RU" sz="2400" b="1" dirty="0" smtClean="0">
                <a:solidFill>
                  <a:srgbClr val="FF0000"/>
                </a:solidFill>
              </a:rPr>
              <a:t>стало овала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564904"/>
            <a:ext cx="4537327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204246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</a:rPr>
              <a:t>акие геометрические фигуры ты видишь. Запомни их.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5754677" y="2674891"/>
            <a:ext cx="1500198" cy="1643074"/>
          </a:xfrm>
          <a:prstGeom prst="star5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928794" y="2643182"/>
            <a:ext cx="1571636" cy="1571636"/>
          </a:xfrm>
          <a:prstGeom prst="triangl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47890" y="3069530"/>
            <a:ext cx="2224268" cy="100241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500958" y="3000372"/>
            <a:ext cx="1071570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41" y="2828925"/>
            <a:ext cx="1828800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14117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Какой фигуры не стало?</a:t>
            </a:r>
            <a:endParaRPr lang="ru-RU" sz="20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500034" y="2643182"/>
            <a:ext cx="1500198" cy="1643074"/>
          </a:xfrm>
          <a:prstGeom prst="star5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411760" y="2643182"/>
            <a:ext cx="1571636" cy="1571636"/>
          </a:xfrm>
          <a:prstGeom prst="triangl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3968" y="3036090"/>
            <a:ext cx="2071702" cy="117872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32240" y="2780928"/>
            <a:ext cx="1912296" cy="165276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03978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Правильно, не стало трапеции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47251"/>
            <a:ext cx="3528392" cy="272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569385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</a:rPr>
              <a:t>акие геометрические фигуры ты видишь. Запомни их.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787620" y="2570927"/>
            <a:ext cx="1500198" cy="1643074"/>
          </a:xfrm>
          <a:prstGeom prst="star5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51520" y="2642365"/>
            <a:ext cx="1571636" cy="1571636"/>
          </a:xfrm>
          <a:prstGeom prst="triangl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15296" y="3069530"/>
            <a:ext cx="2224268" cy="100241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500958" y="2642365"/>
            <a:ext cx="1391522" cy="1429577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F81B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Ромб 2"/>
          <p:cNvSpPr/>
          <p:nvPr/>
        </p:nvSpPr>
        <p:spPr>
          <a:xfrm>
            <a:off x="5886809" y="2525716"/>
            <a:ext cx="1461864" cy="2199427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bliqueTop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43773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Какой фигуры не стало?</a:t>
            </a:r>
            <a:endParaRPr lang="ru-RU" sz="20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928662" y="2571744"/>
            <a:ext cx="1500198" cy="1643074"/>
          </a:xfrm>
          <a:prstGeom prst="star5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643174" y="2643182"/>
            <a:ext cx="1571636" cy="1571636"/>
          </a:xfrm>
          <a:prstGeom prst="triangl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786314" y="3286124"/>
            <a:ext cx="2071702" cy="78581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500958" y="3000372"/>
            <a:ext cx="1071570" cy="107157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44523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Правильно, не стало </a:t>
            </a:r>
            <a:r>
              <a:rPr lang="ru-RU" sz="2400" b="1" dirty="0" smtClean="0">
                <a:solidFill>
                  <a:srgbClr val="FF0000"/>
                </a:solidFill>
              </a:rPr>
              <a:t>ромба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338" y="2328863"/>
            <a:ext cx="1457325" cy="220027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772082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9.rimg.info/ca192698e1e6e45f084c2cae2c4ce2c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56992"/>
            <a:ext cx="4286250" cy="15811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s5.rimg.info/accfe081df3afc55ecd5aa0a1f3b86b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293" y="764704"/>
            <a:ext cx="1219200" cy="17716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78628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</a:rPr>
              <a:t>акие геометрические фигуры ты видишь. Запомни их.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85786" y="2571744"/>
            <a:ext cx="1571636" cy="157163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2643182"/>
            <a:ext cx="1500198" cy="1500198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429124" y="2643182"/>
            <a:ext cx="1214446" cy="1500198"/>
          </a:xfrm>
          <a:prstGeom prst="triangle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2643182"/>
            <a:ext cx="2643206" cy="150019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76415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Какой фигуры не стало?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5786" y="2571744"/>
            <a:ext cx="1571636" cy="157163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643182"/>
            <a:ext cx="1500198" cy="15001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2643182"/>
            <a:ext cx="2643206" cy="150019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91271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Правильно, не стало треугольника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2964656" cy="360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270172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Назови, какие геометрические фигуры ты видишь. Запомни их.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5400000">
            <a:off x="928662" y="2285992"/>
            <a:ext cx="1214446" cy="235745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987824" y="2789749"/>
            <a:ext cx="1643074" cy="164307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87269" y="2778050"/>
            <a:ext cx="1500198" cy="15001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562622"/>
            <a:ext cx="1481138" cy="1804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348295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Какой фигуры не стало?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00100" y="2928934"/>
            <a:ext cx="1643074" cy="164307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3071810"/>
            <a:ext cx="1500198" cy="15001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33315"/>
            <a:ext cx="148113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50543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Правильно, не стало </a:t>
            </a:r>
            <a:r>
              <a:rPr lang="ru-RU" sz="2400" b="1" dirty="0" smtClean="0">
                <a:solidFill>
                  <a:srgbClr val="FF0000"/>
                </a:solidFill>
              </a:rPr>
              <a:t>прямоугольника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3534569" cy="189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55865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0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</a:rPr>
              <a:t>акие геометрические фигуры ты видишь. Запомни их.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6200000">
            <a:off x="882241" y="2318575"/>
            <a:ext cx="857256" cy="207170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7568824" y="2532660"/>
            <a:ext cx="928694" cy="1857388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03298" y="2836271"/>
            <a:ext cx="1120208" cy="12501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483768" y="2660515"/>
            <a:ext cx="1445171" cy="143503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939" y="2451932"/>
            <a:ext cx="148113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46942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Какой фигуры не стало?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34577" y="2513258"/>
            <a:ext cx="1549591" cy="156820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473"/>
            <a:ext cx="1481137" cy="180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808410"/>
            <a:ext cx="2378714" cy="1252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820" y="2513258"/>
            <a:ext cx="1560513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14990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133</Words>
  <Application>Microsoft Office PowerPoint</Application>
  <PresentationFormat>Экран (4:3)</PresentationFormat>
  <Paragraphs>29</Paragraphs>
  <Slides>17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Слайд 1</vt:lpstr>
      <vt:lpstr>Какие геометрические фигуры ты видишь. Запомни их.</vt:lpstr>
      <vt:lpstr>Какой фигуры не стало?</vt:lpstr>
      <vt:lpstr>Правильно, не стало треугольника</vt:lpstr>
      <vt:lpstr> Назови, какие геометрические фигуры ты видишь. Запомни их.</vt:lpstr>
      <vt:lpstr>Какой фигуры не стало?</vt:lpstr>
      <vt:lpstr>Правильно, не стало прямоугольника</vt:lpstr>
      <vt:lpstr>Какие геометрические фигуры ты видишь. Запомни их.</vt:lpstr>
      <vt:lpstr>Какой фигуры не стало?</vt:lpstr>
      <vt:lpstr>Правильно, не стало овала</vt:lpstr>
      <vt:lpstr>Какие геометрические фигуры ты видишь. Запомни их.</vt:lpstr>
      <vt:lpstr>Какой фигуры не стало?</vt:lpstr>
      <vt:lpstr>Правильно, не стало трапеции</vt:lpstr>
      <vt:lpstr>Какие геометрические фигуры ты видишь. Запомни их.</vt:lpstr>
      <vt:lpstr>Какой фигуры не стало?</vt:lpstr>
      <vt:lpstr>Правильно, не стало ромба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ASUS</cp:lastModifiedBy>
  <cp:revision>9</cp:revision>
  <dcterms:created xsi:type="dcterms:W3CDTF">2014-11-22T09:09:20Z</dcterms:created>
  <dcterms:modified xsi:type="dcterms:W3CDTF">2020-04-07T11:39:23Z</dcterms:modified>
</cp:coreProperties>
</file>