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66" r:id="rId6"/>
    <p:sldId id="267" r:id="rId7"/>
    <p:sldId id="273" r:id="rId8"/>
    <p:sldId id="274" r:id="rId9"/>
    <p:sldId id="275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4" r:id="rId18"/>
    <p:sldId id="257" r:id="rId19"/>
    <p:sldId id="259" r:id="rId20"/>
    <p:sldId id="29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>
      <p:cViewPr varScale="1">
        <p:scale>
          <a:sx n="117" d="100"/>
          <a:sy n="117" d="100"/>
        </p:scale>
        <p:origin x="139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7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22.jpeg"/><Relationship Id="rId5" Type="http://schemas.openxmlformats.org/officeDocument/2006/relationships/image" Target="../media/image20.png"/><Relationship Id="rId15" Type="http://schemas.openxmlformats.org/officeDocument/2006/relationships/image" Target="../media/image15.png"/><Relationship Id="rId10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589762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78822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72097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751" y="1844402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680" y="188640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4026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3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501008"/>
            <a:ext cx="91440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889507" y="3523218"/>
            <a:ext cx="3473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Сколько цветков изображено?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5-конечная звезда 18">
            <a:hlinkClick r:id="rId3" action="ppaction://hlinksldjump"/>
          </p:cNvPr>
          <p:cNvSpPr/>
          <p:nvPr/>
        </p:nvSpPr>
        <p:spPr>
          <a:xfrm>
            <a:off x="1151619" y="4869160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1530552" y="5157192"/>
            <a:ext cx="57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5-конечная звезда 23">
            <a:hlinkClick r:id="rId4" action="ppaction://hlinksldjump"/>
          </p:cNvPr>
          <p:cNvSpPr/>
          <p:nvPr/>
        </p:nvSpPr>
        <p:spPr>
          <a:xfrm>
            <a:off x="2723011" y="4893121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hlinkClick r:id="rId4" action="ppaction://hlinksldjump"/>
          </p:cNvPr>
          <p:cNvSpPr txBox="1"/>
          <p:nvPr/>
        </p:nvSpPr>
        <p:spPr>
          <a:xfrm>
            <a:off x="3131535" y="5157192"/>
            <a:ext cx="516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5-конечная звезда 25">
            <a:hlinkClick r:id="rId4" action="ppaction://hlinksldjump"/>
          </p:cNvPr>
          <p:cNvSpPr/>
          <p:nvPr/>
        </p:nvSpPr>
        <p:spPr>
          <a:xfrm>
            <a:off x="4283968" y="4893121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hlinkClick r:id="rId4" action="ppaction://hlinksldjump"/>
          </p:cNvPr>
          <p:cNvSpPr txBox="1"/>
          <p:nvPr/>
        </p:nvSpPr>
        <p:spPr>
          <a:xfrm>
            <a:off x="4662901" y="5181153"/>
            <a:ext cx="57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5-конечная звезда 27">
            <a:hlinkClick r:id="rId4" action="ppaction://hlinksldjump"/>
          </p:cNvPr>
          <p:cNvSpPr/>
          <p:nvPr/>
        </p:nvSpPr>
        <p:spPr>
          <a:xfrm>
            <a:off x="5815030" y="4893121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hlinkClick r:id="rId4" action="ppaction://hlinksldjump"/>
          </p:cNvPr>
          <p:cNvSpPr txBox="1"/>
          <p:nvPr/>
        </p:nvSpPr>
        <p:spPr>
          <a:xfrm>
            <a:off x="6193963" y="5181153"/>
            <a:ext cx="57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5-конечная звезда 29">
            <a:hlinkClick r:id="rId4" action="ppaction://hlinksldjump"/>
          </p:cNvPr>
          <p:cNvSpPr/>
          <p:nvPr/>
        </p:nvSpPr>
        <p:spPr>
          <a:xfrm>
            <a:off x="7380311" y="4893121"/>
            <a:ext cx="1224136" cy="11521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>
            <a:hlinkClick r:id="rId4" action="ppaction://hlinksldjump"/>
          </p:cNvPr>
          <p:cNvSpPr txBox="1"/>
          <p:nvPr/>
        </p:nvSpPr>
        <p:spPr>
          <a:xfrm>
            <a:off x="7759244" y="5181153"/>
            <a:ext cx="57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89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-fotki.yandex.ru/get/4526/47407354.3ea/0_ad43f_e596ee2d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5"/>
            <a:ext cx="1371712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-fotki.yandex.ru/get/4526/47407354.3ea/0_ad43f_e596ee2d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087547"/>
            <a:ext cx="1371712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-fotki.yandex.ru/get/4526/47407354.3ea/0_ad43f_e596ee2d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20688"/>
            <a:ext cx="1371712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07707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снежинок?</a:t>
            </a:r>
            <a:endParaRPr lang="ru-RU" dirty="0"/>
          </a:p>
        </p:txBody>
      </p:sp>
      <p:sp>
        <p:nvSpPr>
          <p:cNvPr id="8" name="Блок-схема: объединение 7">
            <a:hlinkClick r:id="rId3" action="ppaction://hlinksldjump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объединение 9">
            <a:hlinkClick r:id="rId3" action="ppaction://hlinksldjump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rId3" action="ppaction://hlinksldjump"/>
          </p:cNvPr>
          <p:cNvSpPr/>
          <p:nvPr/>
        </p:nvSpPr>
        <p:spPr>
          <a:xfrm>
            <a:off x="673224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05308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объединение 13">
            <a:hlinkClick r:id="rId3" action="ppaction://hlinksldjump"/>
          </p:cNvPr>
          <p:cNvSpPr/>
          <p:nvPr/>
        </p:nvSpPr>
        <p:spPr>
          <a:xfrm>
            <a:off x="1509259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1830102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rId3" action="ppaction://hlinksldjump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Блок-схема: объединение 17">
            <a:hlinkClick r:id="" action="ppaction://noaction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" action="ppaction://noaction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79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t="6380" r="21578" b="16197"/>
          <a:stretch/>
        </p:blipFill>
        <p:spPr bwMode="auto">
          <a:xfrm>
            <a:off x="1068524" y="333224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t="6380" r="21578" b="16197"/>
          <a:stretch/>
        </p:blipFill>
        <p:spPr bwMode="auto">
          <a:xfrm>
            <a:off x="3279569" y="97094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t="6380" r="21578" b="16197"/>
          <a:stretch/>
        </p:blipFill>
        <p:spPr bwMode="auto">
          <a:xfrm>
            <a:off x="220697" y="1846528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t="6380" r="21578" b="16197"/>
          <a:stretch/>
        </p:blipFill>
        <p:spPr bwMode="auto">
          <a:xfrm>
            <a:off x="4788024" y="1845392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t="6380" r="21578" b="16197"/>
          <a:stretch/>
        </p:blipFill>
        <p:spPr bwMode="auto">
          <a:xfrm>
            <a:off x="7448347" y="2603160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t="6380" r="21578" b="16197"/>
          <a:stretch/>
        </p:blipFill>
        <p:spPr bwMode="auto">
          <a:xfrm>
            <a:off x="2987824" y="2192288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t="6380" r="21578" b="16197"/>
          <a:stretch/>
        </p:blipFill>
        <p:spPr bwMode="auto">
          <a:xfrm>
            <a:off x="6804248" y="332656"/>
            <a:ext cx="16956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83568" y="4293096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мух?</a:t>
            </a:r>
            <a:endParaRPr lang="ru-RU" dirty="0"/>
          </a:p>
        </p:txBody>
      </p:sp>
      <p:sp>
        <p:nvSpPr>
          <p:cNvPr id="36" name="Блок-схема: объединение 35">
            <a:hlinkClick r:id="rId3" action="ppaction://hlinksldjump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>
            <a:hlinkClick r:id="rId3" action="ppaction://hlinksldjump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8" name="Блок-схема: объединение 37">
            <a:hlinkClick r:id="rId3" action="ppaction://hlinksldjump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>
            <a:hlinkClick r:id="rId3" action="ppaction://hlinksldjump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Блок-схема: объединение 39">
            <a:hlinkClick r:id="rId3" action="ppaction://hlinksldjump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>
            <a:hlinkClick r:id="rId3" action="ppaction://hlinksldjump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Блок-схема: объединение 41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Блок-схема: объединение 43">
            <a:hlinkClick r:id="rId3" action="ppaction://hlinksldjump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>
            <a:hlinkClick r:id="rId3" action="ppaction://hlinksldjump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3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rintonic.ru/uploads/images/2016/03/01/img_56d5831c61a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08720"/>
            <a:ext cx="238293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rintonic.ru/uploads/images/2016/03/01/img_56d5831c61a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1374"/>
            <a:ext cx="238293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01747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китов?</a:t>
            </a:r>
            <a:endParaRPr lang="ru-RU" dirty="0"/>
          </a:p>
        </p:txBody>
      </p:sp>
      <p:sp>
        <p:nvSpPr>
          <p:cNvPr id="7" name="Блок-схема: объединение 6">
            <a:hlinkClick r:id="rId3" action="ppaction://hlinksldjump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объединение 8">
            <a:hlinkClick r:id="" action="ppaction://noaction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hlinkClick r:id="" action="ppaction://noaction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объединение 10">
            <a:hlinkClick r:id="rId3" action="ppaction://hlinksldjump"/>
          </p:cNvPr>
          <p:cNvSpPr/>
          <p:nvPr/>
        </p:nvSpPr>
        <p:spPr>
          <a:xfrm>
            <a:off x="673224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705308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объединение 12">
            <a:hlinkClick r:id="rId3" action="ppaction://hlinksldjump"/>
          </p:cNvPr>
          <p:cNvSpPr/>
          <p:nvPr/>
        </p:nvSpPr>
        <p:spPr>
          <a:xfrm>
            <a:off x="1509259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1830102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объединение 14">
            <a:hlinkClick r:id="rId3" action="ppaction://hlinksldjump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7" name="Блок-схема: объединение 16">
            <a:hlinkClick r:id="rId3" action="ppaction://hlinksldjump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3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68445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29060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65279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43" y="404664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641273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670" y="428690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221088"/>
            <a:ext cx="400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ручек?</a:t>
            </a:r>
            <a:endParaRPr lang="ru-RU" dirty="0"/>
          </a:p>
        </p:txBody>
      </p:sp>
      <p:pic>
        <p:nvPicPr>
          <p:cNvPr id="11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670" y="2750335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ages.clipartpanda.com/pen-clipart-cliparti1_pen-clip-art_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205054"/>
            <a:ext cx="974382" cy="15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Блок-схема: объединение 12">
            <a:hlinkClick r:id="rId3" action="ppaction://hlinksldjump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5" name="Блок-схема: объединение 14">
            <a:hlinkClick r:id="rId3" action="ppaction://hlinksldjump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объединение 16">
            <a:hlinkClick r:id="rId3" action="ppaction://hlinksldjump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объединение 18">
            <a:hlinkClick r:id="rId3" action="ppaction://hlinksldjump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объединение 20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3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176" y="2852936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168" y="242088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152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320" y="1061120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996" y="318288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4404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090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3123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70680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79715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</a:t>
            </a:r>
            <a:r>
              <a:rPr lang="ru-RU" dirty="0" err="1" smtClean="0"/>
              <a:t>печенек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6" name="Блок-схема: объединение 15">
            <a:hlinkClick r:id="rId3" action="ppaction://hlinksldjump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Блок-схема: объединение 17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объединение 19">
            <a:hlinkClick r:id="rId3" action="ppaction://hlinksldjump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Блок-схема: объединение 21">
            <a:hlinkClick r:id="rId3" action="ppaction://hlinksldjump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hlinkClick r:id="rId3" action="ppaction://hlinksldjump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Блок-схема: объединение 23">
            <a:hlinkClick r:id="rId3" action="ppaction://hlinksldjump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2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8112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44" y="2153524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28272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713364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88112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Блок-схема: объединение 8">
            <a:hlinkClick r:id="rId3" action="ppaction://hlinksldjump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объединение 10">
            <a:hlinkClick r:id="rId3" action="ppaction://hlinksldjump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объединение 12">
            <a:hlinkClick r:id="rId3" action="ppaction://hlinksldjump"/>
          </p:cNvPr>
          <p:cNvSpPr/>
          <p:nvPr/>
        </p:nvSpPr>
        <p:spPr>
          <a:xfrm>
            <a:off x="673224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705308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объединение 14">
            <a:hlinkClick r:id="rId3" action="ppaction://hlinksldjump"/>
          </p:cNvPr>
          <p:cNvSpPr/>
          <p:nvPr/>
        </p:nvSpPr>
        <p:spPr>
          <a:xfrm>
            <a:off x="1509259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1830102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объединение 16">
            <a:hlinkClick r:id="" action="ppaction://noaction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" action="ppaction://noaction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9" name="Блок-схема: объединение 18">
            <a:hlinkClick r:id="rId3" action="ppaction://hlinksldjump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393305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птичек?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7" t="12337" r="31060" b="180"/>
          <a:stretch/>
        </p:blipFill>
        <p:spPr bwMode="auto">
          <a:xfrm>
            <a:off x="536214" y="980728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7" t="12337" r="31060" b="180"/>
          <a:stretch/>
        </p:blipFill>
        <p:spPr bwMode="auto">
          <a:xfrm>
            <a:off x="5940152" y="1385885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7" t="12337" r="31060" b="180"/>
          <a:stretch/>
        </p:blipFill>
        <p:spPr bwMode="auto">
          <a:xfrm>
            <a:off x="7524328" y="204664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7" t="12337" r="31060" b="180"/>
          <a:stretch/>
        </p:blipFill>
        <p:spPr bwMode="auto">
          <a:xfrm>
            <a:off x="4499992" y="0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7" t="12337" r="31060" b="180"/>
          <a:stretch/>
        </p:blipFill>
        <p:spPr bwMode="auto">
          <a:xfrm>
            <a:off x="1978496" y="204664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481800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мальчиков?</a:t>
            </a:r>
            <a:endParaRPr lang="ru-RU" dirty="0"/>
          </a:p>
        </p:txBody>
      </p:sp>
      <p:sp>
        <p:nvSpPr>
          <p:cNvPr id="14" name="Блок-схема: объединение 13">
            <a:hlinkClick r:id="rId3" action="ppaction://hlinksldjump"/>
          </p:cNvPr>
          <p:cNvSpPr/>
          <p:nvPr/>
        </p:nvSpPr>
        <p:spPr>
          <a:xfrm>
            <a:off x="242861" y="5287068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563704" y="5267556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rId3" action="ppaction://hlinksldjump"/>
          </p:cNvPr>
          <p:cNvSpPr/>
          <p:nvPr/>
        </p:nvSpPr>
        <p:spPr>
          <a:xfrm>
            <a:off x="4075333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4396176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объединение 17">
            <a:hlinkClick r:id="" action="ppaction://noaction"/>
          </p:cNvPr>
          <p:cNvSpPr/>
          <p:nvPr/>
        </p:nvSpPr>
        <p:spPr>
          <a:xfrm>
            <a:off x="6739629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" action="ppaction://noaction"/>
          </p:cNvPr>
          <p:cNvSpPr txBox="1"/>
          <p:nvPr/>
        </p:nvSpPr>
        <p:spPr>
          <a:xfrm>
            <a:off x="7060472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объединение 19">
            <a:hlinkClick r:id="rId3" action="ppaction://hlinksldjump"/>
          </p:cNvPr>
          <p:cNvSpPr/>
          <p:nvPr/>
        </p:nvSpPr>
        <p:spPr>
          <a:xfrm>
            <a:off x="1516648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1837491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Блок-схема: объединение 21">
            <a:hlinkClick r:id="rId3" action="ppaction://hlinksldjump"/>
          </p:cNvPr>
          <p:cNvSpPr/>
          <p:nvPr/>
        </p:nvSpPr>
        <p:spPr>
          <a:xfrm>
            <a:off x="2779189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hlinkClick r:id="rId3" action="ppaction://hlinksldjump"/>
          </p:cNvPr>
          <p:cNvSpPr txBox="1"/>
          <p:nvPr/>
        </p:nvSpPr>
        <p:spPr>
          <a:xfrm>
            <a:off x="3100032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4" name="Блок-схема: объединение 23">
            <a:hlinkClick r:id="rId3" action="ppaction://hlinksldjump"/>
          </p:cNvPr>
          <p:cNvSpPr/>
          <p:nvPr/>
        </p:nvSpPr>
        <p:spPr>
          <a:xfrm>
            <a:off x="5424424" y="5305431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hlinkClick r:id="rId3" action="ppaction://hlinksldjump"/>
          </p:cNvPr>
          <p:cNvSpPr txBox="1"/>
          <p:nvPr/>
        </p:nvSpPr>
        <p:spPr>
          <a:xfrm>
            <a:off x="5745267" y="5285919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7" t="12337" r="31060" b="180"/>
          <a:stretch/>
        </p:blipFill>
        <p:spPr bwMode="auto">
          <a:xfrm>
            <a:off x="3242692" y="1844824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7447" r="31218" b="5906"/>
          <a:stretch/>
        </p:blipFill>
        <p:spPr bwMode="auto">
          <a:xfrm>
            <a:off x="1399820" y="2132856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7447" r="31218" b="5906"/>
          <a:stretch/>
        </p:blipFill>
        <p:spPr bwMode="auto">
          <a:xfrm>
            <a:off x="7740352" y="1412776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7447" r="31218" b="5906"/>
          <a:stretch/>
        </p:blipFill>
        <p:spPr bwMode="auto">
          <a:xfrm>
            <a:off x="2411760" y="116632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7447" r="31218" b="5906"/>
          <a:stretch/>
        </p:blipFill>
        <p:spPr bwMode="auto">
          <a:xfrm>
            <a:off x="179512" y="332656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7447" r="31218" b="5906"/>
          <a:stretch/>
        </p:blipFill>
        <p:spPr bwMode="auto">
          <a:xfrm>
            <a:off x="3779912" y="836712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7447" r="31218" b="5906"/>
          <a:stretch/>
        </p:blipFill>
        <p:spPr bwMode="auto">
          <a:xfrm>
            <a:off x="6372200" y="0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7447" r="31218" b="5906"/>
          <a:stretch/>
        </p:blipFill>
        <p:spPr bwMode="auto">
          <a:xfrm>
            <a:off x="5405024" y="2161426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8691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девочек?</a:t>
            </a:r>
            <a:endParaRPr lang="ru-RU" dirty="0"/>
          </a:p>
        </p:txBody>
      </p:sp>
      <p:sp>
        <p:nvSpPr>
          <p:cNvPr id="19" name="Блок-схема: объединение 18">
            <a:hlinkClick r:id="rId3" action="ppaction://hlinksldjump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1" name="Блок-схема: объединение 20">
            <a:hlinkClick r:id="rId3" action="ppaction://hlinksldjump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Блок-схема: объединение 22">
            <a:hlinkClick r:id="rId3" action="ppaction://hlinksldjump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Блок-схема: объединение 24">
            <a:hlinkClick r:id="" action="ppaction://noaction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hlinkClick r:id="" action="ppaction://noaction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Блок-схема: объединение 26">
            <a:hlinkClick r:id="rId3" action="ppaction://hlinksldjump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hlinkClick r:id="rId3" action="ppaction://hlinksldjump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5641" y="4004602"/>
            <a:ext cx="6275040" cy="103671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</a:t>
            </a:r>
            <a:endParaRPr lang="ru-RU" sz="6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7" t="7943" r="18185" b="7499"/>
          <a:stretch/>
        </p:blipFill>
        <p:spPr bwMode="auto">
          <a:xfrm>
            <a:off x="2474082" y="116632"/>
            <a:ext cx="4258158" cy="392020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63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3309928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ошибся</a:t>
            </a:r>
            <a:endParaRPr lang="ru-RU" sz="9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cliparting.com/wp-content/uploads/2016/11/Sad-face-clipart-cliparts-for-you.jpg">
            <a:hlinkClick r:id="" action="ppaction://hlinkshowjump?jump=lastslideviewed"/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0" t="11472" r="22904" b="11189"/>
          <a:stretch/>
        </p:blipFill>
        <p:spPr bwMode="auto">
          <a:xfrm>
            <a:off x="2699792" y="332656"/>
            <a:ext cx="3280410" cy="309753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31840" y="4940051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 снова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36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i/253491/0023-054-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389035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4568" y="4149080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яблок на яблоне?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683568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2267744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3853840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5454362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7057236" y="4725144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029270" y="4829380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2556256" y="4829377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4142352" y="4829380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5742874" y="4829378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7345748" y="4829379"/>
            <a:ext cx="647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06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lipartbest.com/cliparts/4c9/ajR/4c9ajRy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5433"/>
            <a:ext cx="1296143" cy="1296143"/>
          </a:xfrm>
          <a:prstGeom prst="round1Rect">
            <a:avLst>
              <a:gd name="adj" fmla="val 5000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29418" y="2118658"/>
            <a:ext cx="5218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молодцы</a:t>
            </a:r>
            <a:r>
              <a:rPr lang="en-US" sz="6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6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6"/>
          <a:stretch/>
        </p:blipFill>
        <p:spPr bwMode="auto">
          <a:xfrm>
            <a:off x="13379" y="1520948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656" y="196340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043" y="273830"/>
            <a:ext cx="1230650" cy="121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2344743" y="5301208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rikolnye-kartinki.ru/img/picture/Oct/24/e6c8b0f0ab12271a383d24e354c35506/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4217393"/>
            <a:ext cx="2659495" cy="10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5489849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84368" y="227172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4526/47407354.3ea/0_ad43f_e596ee2d_ori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88840"/>
            <a:ext cx="1221404" cy="115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evrikak.ru/wp-content/uploads/2017/03/kak-narisovat-muhu-evrikak-ru-10-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t="6380" r="21578" b="16197"/>
          <a:stretch/>
        </p:blipFill>
        <p:spPr bwMode="auto">
          <a:xfrm>
            <a:off x="3782644" y="416304"/>
            <a:ext cx="1207541" cy="107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7" t="12337" r="31060" b="180"/>
          <a:stretch/>
        </p:blipFill>
        <p:spPr bwMode="auto">
          <a:xfrm>
            <a:off x="4033311" y="4031362"/>
            <a:ext cx="1257300" cy="277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pp.vk.me/c604716/v604716189/11cb/AFOBhGnjJcI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7447" r="31218" b="5906"/>
          <a:stretch/>
        </p:blipFill>
        <p:spPr bwMode="auto">
          <a:xfrm>
            <a:off x="5250505" y="4005064"/>
            <a:ext cx="1234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images.onlinelabels.com/images/clip-art/jack7/Cookie-249534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353" y="5085184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dutsadok.com.ua/clipart/pticy/ptica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429000"/>
            <a:ext cx="16324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5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6"/>
          <a:stretch/>
        </p:blipFill>
        <p:spPr bwMode="auto">
          <a:xfrm>
            <a:off x="6696236" y="2114831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6"/>
          <a:stretch/>
        </p:blipFill>
        <p:spPr bwMode="auto">
          <a:xfrm>
            <a:off x="1835696" y="1315276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6"/>
          <a:stretch/>
        </p:blipFill>
        <p:spPr bwMode="auto">
          <a:xfrm>
            <a:off x="460738" y="436165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6"/>
          <a:stretch/>
        </p:blipFill>
        <p:spPr bwMode="auto">
          <a:xfrm>
            <a:off x="3032213" y="2872782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6"/>
          <a:stretch/>
        </p:blipFill>
        <p:spPr bwMode="auto">
          <a:xfrm>
            <a:off x="3318046" y="67132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6"/>
          <a:stretch/>
        </p:blipFill>
        <p:spPr bwMode="auto">
          <a:xfrm>
            <a:off x="270054" y="2564904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6"/>
          <a:stretch/>
        </p:blipFill>
        <p:spPr bwMode="auto">
          <a:xfrm>
            <a:off x="4788024" y="1628800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biog.in.ua/studentsekih-naukovih-prace-v2/9925_html_593b89a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6"/>
          <a:stretch/>
        </p:blipFill>
        <p:spPr bwMode="auto">
          <a:xfrm>
            <a:off x="6984268" y="314223"/>
            <a:ext cx="1368152" cy="170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60738" y="4761436"/>
            <a:ext cx="6343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мышей?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6" name="Блок-схема: объединение 9215">
            <a:hlinkClick r:id="rId3" action="ppaction://hlinksldjump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7" name="TextBox 9216">
            <a:hlinkClick r:id="rId3" action="ppaction://hlinksldjump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0" name="Блок-схема: объединение 39">
            <a:hlinkClick r:id="rId3" action="ppaction://hlinksldjump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>
            <a:hlinkClick r:id="rId3" action="ppaction://hlinksldjump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Блок-схема: объединение 41">
            <a:hlinkClick r:id="rId3" action="ppaction://hlinksldjump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>
            <a:hlinkClick r:id="rId3" action="ppaction://hlinksldjump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Блок-схема: объединение 43">
            <a:hlinkClick r:id="rId3" action="ppaction://hlinksldjump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>
            <a:hlinkClick r:id="rId3" action="ppaction://hlinksldjump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Блок-схема: объединение 45">
            <a:hlinkClick r:id="rId4" action="ppaction://hlinksldjump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>
            <a:hlinkClick r:id="rId4" action="ppaction://hlinksldjump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91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16702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0776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80532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avatanplus.com/files/resources/original/599da5dad441815e0fcfdef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22" y="1298888"/>
            <a:ext cx="14216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4890" y="3727351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конфет?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rId3" action="ppaction://hlinksldjump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объединение 13">
            <a:hlinkClick r:id="rId3" action="ppaction://hlinksldjump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rId3" action="ppaction://hlinksldjump"/>
          </p:cNvPr>
          <p:cNvSpPr/>
          <p:nvPr/>
        </p:nvSpPr>
        <p:spPr>
          <a:xfrm>
            <a:off x="151166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183250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объединение 17">
            <a:hlinkClick r:id="rId3" action="ppaction://hlinksldjump"/>
          </p:cNvPr>
          <p:cNvSpPr/>
          <p:nvPr/>
        </p:nvSpPr>
        <p:spPr>
          <a:xfrm>
            <a:off x="6723008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7043851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объединение 19">
            <a:hlinkClick r:id="" action="ppaction://noaction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hlinkClick r:id="" action="ppaction://noaction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2" name="Блок-схема: объединение 21">
            <a:hlinkClick r:id="rId3" action="ppaction://hlinksldjump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hlinkClick r:id="rId3" action="ppaction://hlinksldjump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5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54426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5352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05881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631" y="2348880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0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s7.hostingkartinok.com/uploads/images/2015/02/db80b114c2e131fda47ef6ed10eb9b7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174" y="213793"/>
            <a:ext cx="15988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293096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апельсинов?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rId3" action="ppaction://hlinksldjump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4" name="Блок-схема: объединение 13">
            <a:hlinkClick r:id="rId3" action="ppaction://hlinksldjump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8" name="Блок-схема: объединение 17">
            <a:hlinkClick r:id="rId3" action="ppaction://hlinksldjump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20" name="Блок-схема: объединение 19">
            <a:hlinkClick r:id="rId3" action="ppaction://hlinksldjump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5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875599" y="243022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2843808" y="-6826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7706099" y="64639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4167355" y="1694458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7460911" y="2708920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467544" y="2402307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2486761" y="2708920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5587273" y="3197666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umnyedetki.ru/images/appl/dom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8" t="6831" r="19595" b="12507"/>
          <a:stretch/>
        </p:blipFill>
        <p:spPr bwMode="auto">
          <a:xfrm>
            <a:off x="6023010" y="1027805"/>
            <a:ext cx="1437901" cy="137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653136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домиков?</a:t>
            </a:r>
          </a:p>
        </p:txBody>
      </p:sp>
      <p:sp>
        <p:nvSpPr>
          <p:cNvPr id="15" name="Блок-схема: объединение 14">
            <a:hlinkClick r:id="rId3" action="ppaction://hlinksldjump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7" name="Блок-схема: объединение 16">
            <a:hlinkClick r:id="" action="ppaction://noaction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" action="ppaction://noaction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объединение 18">
            <a:hlinkClick r:id="rId3" action="ppaction://hlinksldjump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объединение 20">
            <a:hlinkClick r:id="rId3" action="ppaction://hlinksldjump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Блок-схема: объединение 22">
            <a:hlinkClick r:id="rId3" action="ppaction://hlinksldjump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hlinkClick r:id="rId3" action="ppaction://hlinksldjump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5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prikolnye-kartinki.ru/img/picture/Oct/24/e6c8b0f0ab12271a383d24e354c35506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2659495" cy="10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prikolnye-kartinki.ru/img/picture/Oct/24/e6c8b0f0ab12271a383d24e354c35506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16832"/>
            <a:ext cx="2659495" cy="10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rikolnye-kartinki.ru/img/picture/Oct/24/e6c8b0f0ab12271a383d24e354c35506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47902"/>
            <a:ext cx="2659495" cy="10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rikolnye-kartinki.ru/img/picture/Oct/24/e6c8b0f0ab12271a383d24e354c35506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215" y="2276872"/>
            <a:ext cx="2659495" cy="10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Блок-схема: объединение 7">
            <a:hlinkClick r:id="rId3" action="ppaction://hlinksldjump"/>
          </p:cNvPr>
          <p:cNvSpPr/>
          <p:nvPr/>
        </p:nvSpPr>
        <p:spPr>
          <a:xfrm>
            <a:off x="235472" y="4729367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556315" y="4709855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объединение 9">
            <a:hlinkClick r:id="rId3" action="ppaction://hlinksldjump"/>
          </p:cNvPr>
          <p:cNvSpPr/>
          <p:nvPr/>
        </p:nvSpPr>
        <p:spPr>
          <a:xfrm>
            <a:off x="4067944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4388787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rId3" action="ppaction://hlinksldjump"/>
          </p:cNvPr>
          <p:cNvSpPr/>
          <p:nvPr/>
        </p:nvSpPr>
        <p:spPr>
          <a:xfrm>
            <a:off x="673224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705308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объединение 13">
            <a:hlinkClick r:id="" action="ppaction://noaction"/>
          </p:cNvPr>
          <p:cNvSpPr/>
          <p:nvPr/>
        </p:nvSpPr>
        <p:spPr>
          <a:xfrm>
            <a:off x="1509259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" action="ppaction://noaction"/>
          </p:cNvPr>
          <p:cNvSpPr txBox="1"/>
          <p:nvPr/>
        </p:nvSpPr>
        <p:spPr>
          <a:xfrm>
            <a:off x="1830102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rId3" action="ppaction://hlinksldjump"/>
          </p:cNvPr>
          <p:cNvSpPr/>
          <p:nvPr/>
        </p:nvSpPr>
        <p:spPr>
          <a:xfrm>
            <a:off x="2771800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3092643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Блок-схема: объединение 17">
            <a:hlinkClick r:id="rId3" action="ppaction://hlinksldjump"/>
          </p:cNvPr>
          <p:cNvSpPr/>
          <p:nvPr/>
        </p:nvSpPr>
        <p:spPr>
          <a:xfrm>
            <a:off x="5417035" y="4747730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5737878" y="4728218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315" y="390755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рыб?</a:t>
            </a:r>
          </a:p>
        </p:txBody>
      </p:sp>
    </p:spTree>
    <p:extLst>
      <p:ext uri="{BB962C8B-B14F-4D97-AF65-F5344CB8AC3E}">
        <p14:creationId xmlns:p14="http://schemas.microsoft.com/office/powerpoint/2010/main" val="412213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22" y="423353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3354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14485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217" y="2248703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871" y="1564628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ja-rastu.ru/uploads/posts/2014-08/1407597220_car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6477"/>
            <a:ext cx="188150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Блок-схема: объединение 7">
            <a:hlinkClick r:id="rId3" action="ppaction://hlinksldjump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0" name="Блок-схема: объединение 9">
            <a:hlinkClick r:id="rId3" action="ppaction://hlinksldjump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объединение 11">
            <a:hlinkClick r:id="" action="ppaction://noaction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" action="ppaction://noaction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объединение 13">
            <a:hlinkClick r:id="rId3" action="ppaction://hlinksldjump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rId3" action="ppaction://hlinksldjump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объединение 15">
            <a:hlinkClick r:id="rId3" action="ppaction://hlinksldjump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429309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машин?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13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7592" y="230560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60102" y="1238672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78898" y="2300144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697" y="2708920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35896" y="582216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15072" y="3052956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8184" y="2246784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cdn1.flamp.ru/7e7673144ca2ed9468df3bf90ded1b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00192" y="734616"/>
            <a:ext cx="11099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7592" y="4725144"/>
            <a:ext cx="294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солнц?</a:t>
            </a:r>
          </a:p>
        </p:txBody>
      </p:sp>
      <p:sp>
        <p:nvSpPr>
          <p:cNvPr id="13" name="Блок-схема: объединение 12">
            <a:hlinkClick r:id="rId3" action="ppaction://hlinksldjump"/>
          </p:cNvPr>
          <p:cNvSpPr/>
          <p:nvPr/>
        </p:nvSpPr>
        <p:spPr>
          <a:xfrm>
            <a:off x="712766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1033609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5" name="Блок-схема: объединение 14">
            <a:hlinkClick r:id="rId3" action="ppaction://hlinksldjump"/>
          </p:cNvPr>
          <p:cNvSpPr/>
          <p:nvPr/>
        </p:nvSpPr>
        <p:spPr>
          <a:xfrm>
            <a:off x="2165918" y="5373216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rId3" action="ppaction://hlinksldjump"/>
          </p:cNvPr>
          <p:cNvSpPr txBox="1"/>
          <p:nvPr/>
        </p:nvSpPr>
        <p:spPr>
          <a:xfrm>
            <a:off x="2486761" y="5353704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объединение 16">
            <a:hlinkClick r:id="rId3" action="ppaction://hlinksldjump"/>
          </p:cNvPr>
          <p:cNvSpPr/>
          <p:nvPr/>
        </p:nvSpPr>
        <p:spPr>
          <a:xfrm>
            <a:off x="6741961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7062804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объединение 18">
            <a:hlinkClick r:id="rId3" action="ppaction://hlinksldjump"/>
          </p:cNvPr>
          <p:cNvSpPr/>
          <p:nvPr/>
        </p:nvSpPr>
        <p:spPr>
          <a:xfrm>
            <a:off x="3716289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hlinkClick r:id="rId3" action="ppaction://hlinksldjump"/>
          </p:cNvPr>
          <p:cNvSpPr txBox="1"/>
          <p:nvPr/>
        </p:nvSpPr>
        <p:spPr>
          <a:xfrm>
            <a:off x="4037132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объединение 20">
            <a:hlinkClick r:id="" action="ppaction://noaction"/>
          </p:cNvPr>
          <p:cNvSpPr/>
          <p:nvPr/>
        </p:nvSpPr>
        <p:spPr>
          <a:xfrm>
            <a:off x="5266430" y="5353704"/>
            <a:ext cx="1152128" cy="11521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hlinkClick r:id="" action="ppaction://noaction"/>
          </p:cNvPr>
          <p:cNvSpPr txBox="1"/>
          <p:nvPr/>
        </p:nvSpPr>
        <p:spPr>
          <a:xfrm>
            <a:off x="5587273" y="5334192"/>
            <a:ext cx="262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13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153</Words>
  <Application>Microsoft Office PowerPoint</Application>
  <PresentationFormat>Экран (4:3)</PresentationFormat>
  <Paragraphs>112</Paragraphs>
  <Slides>20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Агалаков</dc:creator>
  <cp:lastModifiedBy>Джавад</cp:lastModifiedBy>
  <cp:revision>19</cp:revision>
  <dcterms:created xsi:type="dcterms:W3CDTF">2018-10-07T15:46:58Z</dcterms:created>
  <dcterms:modified xsi:type="dcterms:W3CDTF">2020-04-07T08:50:01Z</dcterms:modified>
</cp:coreProperties>
</file>