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2BA61-80E4-49B4-98B3-9C015649D3DE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023F-B3F9-4ECA-BF71-187C47928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49DF-FCF6-457F-9BAC-0BF09DBF0558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4E41A-4FE6-4AC5-89F0-EF1B960FF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5CA5-A64A-467D-8DDD-612AB6AB1701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56F8-D6B5-4273-8C4C-FF8EDA6E8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FBDA-AF61-4DCD-B860-BB472D4509F1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9B40B-5A67-4EE5-AA4B-85184E226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461-2BAB-4BEE-BA3C-B4E8D7F79FB0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854C-A3EF-43E8-A6C1-53F2D8F7B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8210-04A5-4C79-B66A-171B472C86CB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5BB1-67F1-459E-B5B1-D876273F6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73BF-DEDD-412C-B494-C4EE2E8BF20C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4AB6-84DD-4905-9939-DDEA238D2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4B66-B7FF-4D3C-BFB7-C6505F0171B8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5F184-B5F1-4D47-9F16-FE8267C1D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2DAA4-D9F2-406A-95C8-5E485E39D628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A069-A89D-431F-B15C-6C7FF3780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313C5-D6B7-49B9-8AED-6CA333A39377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11413-46D9-4186-A84A-07EDD54CD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17A0-D3C4-4881-B575-20756E3FA8B8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11389-D407-4B66-8FBC-B1160E43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F26ED-4AFC-4E31-BB5D-D3D48C56C26F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3AF00D-8B82-4C23-B78D-B93CE1449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Рисунок 20" descr="9.9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42988" y="5157788"/>
            <a:ext cx="7635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21" descr="16.2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68538" y="5300663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340768"/>
            <a:ext cx="7021461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9050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Игровой </a:t>
            </a:r>
            <a:r>
              <a:rPr lang="ru-RU" sz="5400" dirty="0" err="1" smtClean="0">
                <a:ln w="19050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стретчинг</a:t>
            </a:r>
            <a:endParaRPr lang="ru-RU" sz="5400" dirty="0" smtClean="0">
              <a:ln w="19050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«На опушке теремок»</a:t>
            </a:r>
            <a:endParaRPr lang="ru-RU" sz="6000" b="1" dirty="0">
              <a:ln w="19050">
                <a:solidFill>
                  <a:srgbClr val="0070C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386104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воспитатель </a:t>
            </a:r>
            <a:r>
              <a:rPr lang="ru-RU" dirty="0" err="1" smtClean="0"/>
              <a:t>Перемиловсого</a:t>
            </a:r>
            <a:r>
              <a:rPr lang="ru-RU" dirty="0" smtClean="0"/>
              <a:t> МДОУ</a:t>
            </a:r>
          </a:p>
          <a:p>
            <a:r>
              <a:rPr lang="ru-RU" dirty="0" smtClean="0"/>
              <a:t>Решетова </a:t>
            </a:r>
            <a:r>
              <a:rPr lang="ru-RU" dirty="0" smtClean="0"/>
              <a:t>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620688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Ритмическая гимнастик «Веселые лягушата»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lyagushka-animatsionnaya-kartinka-053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2206254" cy="2165772"/>
          </a:xfrm>
          <a:prstGeom prst="rect">
            <a:avLst/>
          </a:prstGeom>
        </p:spPr>
      </p:pic>
      <p:pic>
        <p:nvPicPr>
          <p:cNvPr id="8" name="Рисунок 7" descr="lyagushka-animatsionnaya-kartinka-053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149080"/>
            <a:ext cx="1527225" cy="1499203"/>
          </a:xfrm>
          <a:prstGeom prst="rect">
            <a:avLst/>
          </a:prstGeom>
        </p:spPr>
      </p:pic>
      <p:pic>
        <p:nvPicPr>
          <p:cNvPr id="9" name="Рисунок 8" descr="lyagushka-animatsionnaya-kartinka-053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916832"/>
            <a:ext cx="1833849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2188840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latin typeface="Monotype Corsiva" pitchFamily="66" charset="0"/>
              </a:rPr>
              <a:t>СПАСИБО ЗА ВНИМАНИЕ!!!!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nastol.com.ua-204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317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" name="Рисунок 14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556791"/>
            <a:ext cx="3883602" cy="3155428"/>
          </a:xfrm>
          <a:prstGeom prst="rect">
            <a:avLst/>
          </a:prstGeom>
        </p:spPr>
      </p:pic>
      <p:pic>
        <p:nvPicPr>
          <p:cNvPr id="16" name="Рисунок 15" descr="4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221088"/>
            <a:ext cx="1968299" cy="22322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9552" y="332656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Мышка дом себе нашла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Мышка добрая была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 доме том в конце концов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Стало множество жильцов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692696"/>
            <a:ext cx="5976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Пальчиковая игра «Мышки»</a:t>
            </a:r>
            <a:endParaRPr lang="ru-RU" dirty="0" smtClean="0"/>
          </a:p>
          <a:p>
            <a:pPr algn="ctr"/>
            <a:r>
              <a:rPr lang="ru-RU" dirty="0" smtClean="0"/>
              <a:t>1-2-3-4-5 (дети загибают по очереди пальчики на руке)</a:t>
            </a:r>
          </a:p>
          <a:p>
            <a:pPr algn="ctr"/>
            <a:r>
              <a:rPr lang="ru-RU" dirty="0" smtClean="0"/>
              <a:t>Вышла мышка погулять,</a:t>
            </a:r>
          </a:p>
          <a:p>
            <a:pPr algn="ctr"/>
            <a:r>
              <a:rPr lang="ru-RU" dirty="0" smtClean="0"/>
              <a:t>Вышла мышка погулять (быстро перебирают пальчиками по бедрам)</a:t>
            </a:r>
          </a:p>
          <a:p>
            <a:pPr algn="ctr"/>
            <a:r>
              <a:rPr lang="ru-RU" dirty="0" smtClean="0"/>
              <a:t>Сыра корочку искать.</a:t>
            </a:r>
          </a:p>
          <a:p>
            <a:pPr algn="ctr"/>
            <a:r>
              <a:rPr lang="ru-RU" dirty="0" smtClean="0"/>
              <a:t>Мышка лапками скребла (царапают пальчиками колени)</a:t>
            </a:r>
          </a:p>
          <a:p>
            <a:pPr algn="ctr"/>
            <a:r>
              <a:rPr lang="ru-RU" dirty="0" smtClean="0"/>
              <a:t>Мышка корочку нашла,</a:t>
            </a:r>
          </a:p>
          <a:p>
            <a:pPr algn="ctr"/>
            <a:r>
              <a:rPr lang="ru-RU" dirty="0" smtClean="0"/>
              <a:t>Мышка съела корочку (подносят руки ко рту, сжимают и разжимают пальчики)</a:t>
            </a:r>
          </a:p>
          <a:p>
            <a:pPr algn="ctr"/>
            <a:r>
              <a:rPr lang="ru-RU" dirty="0" smtClean="0"/>
              <a:t>Убежала в норку (прячут руки за спину)</a:t>
            </a:r>
            <a:endParaRPr lang="ru-RU" dirty="0"/>
          </a:p>
        </p:txBody>
      </p:sp>
      <p:pic>
        <p:nvPicPr>
          <p:cNvPr id="3074" name="Picture 2" descr="C:\Users\светлана\Desktop\44139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28860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196752"/>
            <a:ext cx="4342636" cy="3528393"/>
          </a:xfrm>
          <a:prstGeom prst="rect">
            <a:avLst/>
          </a:prstGeom>
        </p:spPr>
      </p:pic>
      <p:pic>
        <p:nvPicPr>
          <p:cNvPr id="7" name="Рисунок 6" descr="0_6da9c_92f2e72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581128"/>
            <a:ext cx="1896020" cy="2091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568" y="260648"/>
            <a:ext cx="3027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Посмотрите, я какая,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Вся горю, как золотая,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Хвост пушистый и большой.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Хожу в шубке дорогой!!!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484784"/>
            <a:ext cx="4342636" cy="3528393"/>
          </a:xfrm>
          <a:prstGeom prst="rect">
            <a:avLst/>
          </a:prstGeom>
        </p:spPr>
      </p:pic>
      <p:pic>
        <p:nvPicPr>
          <p:cNvPr id="11" name="Рисунок 10" descr="fox_PNG2312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140968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484784"/>
            <a:ext cx="4342636" cy="3528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3265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Он в лесу дремучем рос,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Серой шерстью весь оброс.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зайцах вкусных </a:t>
            </a:r>
            <a:r>
              <a:rPr lang="ru-RU" dirty="0" err="1" smtClean="0">
                <a:solidFill>
                  <a:schemeClr val="bg1"/>
                </a:solidFill>
              </a:rPr>
              <a:t>знаетолк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Злой голодный серый……..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5_68696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492896"/>
            <a:ext cx="2706157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628800"/>
            <a:ext cx="4342636" cy="3528393"/>
          </a:xfrm>
          <a:prstGeom prst="rect">
            <a:avLst/>
          </a:prstGeom>
        </p:spPr>
      </p:pic>
      <p:pic>
        <p:nvPicPr>
          <p:cNvPr id="8" name="Рисунок 7" descr="bear_PNG2344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3645024"/>
            <a:ext cx="3564706" cy="275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светлана\Desktop\4737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terem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628800"/>
            <a:ext cx="4342636" cy="3528393"/>
          </a:xfrm>
          <a:prstGeom prst="rect">
            <a:avLst/>
          </a:prstGeom>
        </p:spPr>
      </p:pic>
      <p:pic>
        <p:nvPicPr>
          <p:cNvPr id="6" name="Рисунок 5" descr="0_6da9c_92f2e72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47980" y="4221088"/>
            <a:ext cx="1896020" cy="2091109"/>
          </a:xfrm>
          <a:prstGeom prst="rect">
            <a:avLst/>
          </a:prstGeom>
        </p:spPr>
      </p:pic>
      <p:pic>
        <p:nvPicPr>
          <p:cNvPr id="7" name="Рисунок 6" descr="5_68696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1844824"/>
            <a:ext cx="2306776" cy="3475369"/>
          </a:xfrm>
          <a:prstGeom prst="rect">
            <a:avLst/>
          </a:prstGeom>
        </p:spPr>
      </p:pic>
      <p:pic>
        <p:nvPicPr>
          <p:cNvPr id="8" name="Рисунок 7" descr="4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725144"/>
            <a:ext cx="1591059" cy="1804420"/>
          </a:xfrm>
          <a:prstGeom prst="rect">
            <a:avLst/>
          </a:prstGeom>
        </p:spPr>
      </p:pic>
      <p:pic>
        <p:nvPicPr>
          <p:cNvPr id="9" name="Рисунок 8" descr="fox_PNG2312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35896" y="4000500"/>
            <a:ext cx="2857500" cy="2857500"/>
          </a:xfrm>
          <a:prstGeom prst="rect">
            <a:avLst/>
          </a:prstGeom>
        </p:spPr>
      </p:pic>
      <p:pic>
        <p:nvPicPr>
          <p:cNvPr id="10" name="Рисунок 9" descr="bear_PNG23449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151366"/>
            <a:ext cx="3495814" cy="2706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147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светлана</cp:lastModifiedBy>
  <cp:revision>24</cp:revision>
  <dcterms:created xsi:type="dcterms:W3CDTF">2013-12-04T14:19:14Z</dcterms:created>
  <dcterms:modified xsi:type="dcterms:W3CDTF">2020-01-22T12:47:48Z</dcterms:modified>
</cp:coreProperties>
</file>