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0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11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4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47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9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0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7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12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47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24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5A119-3F9D-433C-8159-B716923B47F3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2BB29-9584-4F2C-90AD-1851480E0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17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и упражнения для развития пространственной ориентировки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891" y="1988840"/>
            <a:ext cx="4782217" cy="37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7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34605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ЦЕЛЬ данных игр: научить детей ориентироваться в пространстве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Игра – это не только удовольствие и радость для ребенка, что само по себе очень важно. С ее помощью можно развивать внимание, память, мышление, воображение малыша, т.е. те качества, которые необходимы для дальнейшей жизни.</a:t>
            </a:r>
          </a:p>
          <a:p>
            <a:pPr algn="just"/>
            <a:r>
              <a:rPr lang="ru-RU" dirty="0" smtClean="0"/>
              <a:t> Играя, ребенок может приобретать новые знания, умения, навыки, развивать способности, подчас не догадываясь об этом. Дидактические игры математического характера позволяют не только развивать, но и расширять кругозор детей о пространстве. Вот почему на занятиях и в повседневной жизни, так важны игры и игровые упражнения.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465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9676"/>
            <a:ext cx="4636303" cy="6117290"/>
          </a:xfrm>
        </p:spPr>
      </p:pic>
    </p:spTree>
    <p:extLst>
      <p:ext uri="{BB962C8B-B14F-4D97-AF65-F5344CB8AC3E}">
        <p14:creationId xmlns:p14="http://schemas.microsoft.com/office/powerpoint/2010/main" val="3105449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48680"/>
            <a:ext cx="8229600" cy="5616624"/>
          </a:xfrm>
        </p:spPr>
      </p:pic>
    </p:spTree>
    <p:extLst>
      <p:ext uri="{BB962C8B-B14F-4D97-AF65-F5344CB8AC3E}">
        <p14:creationId xmlns:p14="http://schemas.microsoft.com/office/powerpoint/2010/main" val="148626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Куда пойдешь и что найдешь?</a:t>
            </a:r>
            <a:br>
              <a:rPr lang="ru-RU" sz="31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853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rgbClr val="002060"/>
                </a:solidFill>
              </a:rPr>
              <a:t>Материал игры: любые игрушки и предметы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Содержание игры. Взрослый раскладывает игрушки в разных местах комнаты: например справа от ребенка  ставит плюшевого мишку, слева – матрешку, перед ребенком – машины, позади ребенка – паровоз и говорит:</a:t>
            </a:r>
          </a:p>
          <a:p>
            <a:r>
              <a:rPr lang="ru-RU" dirty="0" smtClean="0"/>
              <a:t>«Вперед пойдешь – машину найдешь,</a:t>
            </a:r>
          </a:p>
          <a:p>
            <a:r>
              <a:rPr lang="ru-RU" dirty="0" smtClean="0"/>
              <a:t>Вправо пойдешь – мишку найдешь,</a:t>
            </a:r>
          </a:p>
          <a:p>
            <a:r>
              <a:rPr lang="ru-RU" dirty="0" smtClean="0"/>
              <a:t>Влево пойдешь – матрешку найдешь,</a:t>
            </a:r>
          </a:p>
          <a:p>
            <a:r>
              <a:rPr lang="ru-RU" dirty="0" smtClean="0"/>
              <a:t>Назад пойдешь – паровоз найдешь.</a:t>
            </a:r>
          </a:p>
          <a:p>
            <a:r>
              <a:rPr lang="ru-RU" dirty="0" smtClean="0"/>
              <a:t>Куда ты хочешь пойти, что ты хочешь найти? »</a:t>
            </a:r>
          </a:p>
          <a:p>
            <a:r>
              <a:rPr lang="ru-RU" u="sng" dirty="0" smtClean="0"/>
              <a:t>Игры может быть усложнена: игрушки прячутся под ковер или накрываются бумагой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Взрослый говорит:</a:t>
            </a:r>
          </a:p>
          <a:p>
            <a:r>
              <a:rPr lang="ru-RU" dirty="0" smtClean="0"/>
              <a:t>«Вперед пойдешь – куклу найдешь,</a:t>
            </a:r>
          </a:p>
          <a:p>
            <a:r>
              <a:rPr lang="ru-RU" dirty="0" smtClean="0"/>
              <a:t>Вправо пойдешь – зайца найдешь,</a:t>
            </a:r>
          </a:p>
          <a:p>
            <a:r>
              <a:rPr lang="ru-RU" dirty="0" smtClean="0"/>
              <a:t>Влево пойдешь – мяч найдешь,</a:t>
            </a:r>
          </a:p>
          <a:p>
            <a:r>
              <a:rPr lang="ru-RU" dirty="0" smtClean="0"/>
              <a:t>Назад пойдешь – юлу найдешь».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761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992888" cy="5505475"/>
          </a:xfrm>
        </p:spPr>
      </p:pic>
    </p:spTree>
    <p:extLst>
      <p:ext uri="{BB962C8B-B14F-4D97-AF65-F5344CB8AC3E}">
        <p14:creationId xmlns:p14="http://schemas.microsoft.com/office/powerpoint/2010/main" val="3444630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632848" cy="5472608"/>
          </a:xfrm>
        </p:spPr>
      </p:pic>
    </p:spTree>
    <p:extLst>
      <p:ext uri="{BB962C8B-B14F-4D97-AF65-F5344CB8AC3E}">
        <p14:creationId xmlns:p14="http://schemas.microsoft.com/office/powerpoint/2010/main" val="528803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600" dirty="0" smtClean="0"/>
              <a:t>Взрослый вместе с ребенком рассматривает и называет формы и похожие по форме предметы.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Взрослый просит ребенка найти в комнате/доме предметы по заданной форме. </a:t>
            </a:r>
            <a:br>
              <a:rPr lang="ru-RU" sz="1600" dirty="0" smtClean="0"/>
            </a:br>
            <a:r>
              <a:rPr lang="ru-RU" sz="1600" dirty="0" smtClean="0"/>
              <a:t>Например: «Найди все круглое/квадратное/прямоугольное».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83982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0924"/>
            <a:ext cx="4968552" cy="6200404"/>
          </a:xfrm>
        </p:spPr>
      </p:pic>
    </p:spTree>
    <p:extLst>
      <p:ext uri="{BB962C8B-B14F-4D97-AF65-F5344CB8AC3E}">
        <p14:creationId xmlns:p14="http://schemas.microsoft.com/office/powerpoint/2010/main" val="1411970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Игры и упражнения для развития пространственной ориентировки </vt:lpstr>
      <vt:lpstr>ЦЕЛЬ данных игр: научить детей ориентироваться в пространстве</vt:lpstr>
      <vt:lpstr>Презентация PowerPoint</vt:lpstr>
      <vt:lpstr>Презентация PowerPoint</vt:lpstr>
      <vt:lpstr> Куда пойдешь и что найдешь? </vt:lpstr>
      <vt:lpstr>Презентация PowerPoint</vt:lpstr>
      <vt:lpstr>Презентация PowerPoint</vt:lpstr>
      <vt:lpstr>Взрослый вместе с ребенком рассматривает и называет формы и похожие по форме предметы.  Взрослый просит ребенка найти в комнате/доме предметы по заданной форме.  Например: «Найди все круглое/квадратное/прямоугольное».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для развития пространственной ориентировки</dc:title>
  <dc:creator>Askandar</dc:creator>
  <cp:lastModifiedBy>Askandar</cp:lastModifiedBy>
  <cp:revision>6</cp:revision>
  <dcterms:created xsi:type="dcterms:W3CDTF">2020-04-07T09:12:10Z</dcterms:created>
  <dcterms:modified xsi:type="dcterms:W3CDTF">2020-04-07T10:09:10Z</dcterms:modified>
</cp:coreProperties>
</file>