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604" autoAdjust="0"/>
  </p:normalViewPr>
  <p:slideViewPr>
    <p:cSldViewPr>
      <p:cViewPr>
        <p:scale>
          <a:sx n="77" d="100"/>
          <a:sy n="77" d="100"/>
        </p:scale>
        <p:origin x="-117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1C10-BD82-4C68-BCB4-C123B9783BB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7298C-4B0F-428A-A60C-4543F1339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1C10-BD82-4C68-BCB4-C123B9783BB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7298C-4B0F-428A-A60C-4543F1339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1C10-BD82-4C68-BCB4-C123B9783BB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7298C-4B0F-428A-A60C-4543F1339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1C10-BD82-4C68-BCB4-C123B9783BB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7298C-4B0F-428A-A60C-4543F1339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1C10-BD82-4C68-BCB4-C123B9783BB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7298C-4B0F-428A-A60C-4543F1339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1C10-BD82-4C68-BCB4-C123B9783BB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7298C-4B0F-428A-A60C-4543F1339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1C10-BD82-4C68-BCB4-C123B9783BB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7298C-4B0F-428A-A60C-4543F1339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1C10-BD82-4C68-BCB4-C123B9783BB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7298C-4B0F-428A-A60C-4543F1339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1C10-BD82-4C68-BCB4-C123B9783BB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7298C-4B0F-428A-A60C-4543F1339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1C10-BD82-4C68-BCB4-C123B9783BB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7298C-4B0F-428A-A60C-4543F1339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1C10-BD82-4C68-BCB4-C123B9783BB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7298C-4B0F-428A-A60C-4543F1339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0F1C10-BD82-4C68-BCB4-C123B9783BB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7298C-4B0F-428A-A60C-4543F1339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3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8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FON-LETO-PREV`YU-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467544" y="2348880"/>
            <a:ext cx="8424936" cy="14773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Интерактивная игра</a:t>
            </a:r>
          </a:p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Где чья мама?»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FON-LETO-PREV`YU-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467544" y="620688"/>
            <a:ext cx="842493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Ты знаешь как выглядят детеныши животных, живущих в лесу. </a:t>
            </a: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 нашей познавательной игре «Где чья мама?» ты сможешь проверить свои знания.</a:t>
            </a:r>
          </a:p>
          <a:p>
            <a:pPr algn="ctr"/>
            <a:endParaRPr lang="ru-RU" sz="16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Перед тобой с левой стороны нарисовано взрослое животное,</a:t>
            </a:r>
          </a:p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а с правой их малыш. Но малыши перепутались и теперь родители не могут найти своих малышей.</a:t>
            </a:r>
          </a:p>
          <a:p>
            <a:pPr algn="ctr"/>
            <a:r>
              <a:rPr lang="ru-RU" sz="1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Помоги им !!!</a:t>
            </a:r>
          </a:p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Обрати внимание, что маленькие зверята очень похожи на больших, поэтому ты без труда справишься с заданием.</a:t>
            </a:r>
            <a:endParaRPr lang="ru-RU" sz="1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3717032"/>
            <a:ext cx="7344816" cy="1525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Правила игры:</a:t>
            </a:r>
          </a:p>
          <a:p>
            <a:pPr algn="ctr">
              <a:lnSpc>
                <a:spcPct val="150000"/>
              </a:lnSpc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путем выбора предмета мышкой правильный ответ (детеныш) увеличивается в размере, соответственно неправильный ответ (детеныш) уменьшается.</a:t>
            </a:r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ON-LETO-PREV`YU-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6" name="Рисунок 5" descr="fox_PNG36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772816"/>
            <a:ext cx="2664296" cy="3933056"/>
          </a:xfrm>
          <a:prstGeom prst="rect">
            <a:avLst/>
          </a:prstGeom>
        </p:spPr>
      </p:pic>
      <p:pic>
        <p:nvPicPr>
          <p:cNvPr id="7" name="Рисунок 6" descr="лисенок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5364088" y="404664"/>
            <a:ext cx="1800200" cy="1556792"/>
          </a:xfrm>
          <a:prstGeom prst="rect">
            <a:avLst/>
          </a:prstGeom>
        </p:spPr>
      </p:pic>
      <p:pic>
        <p:nvPicPr>
          <p:cNvPr id="11" name="Рисунок 10" descr="белка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5292080" y="3212976"/>
            <a:ext cx="2160240" cy="1656184"/>
          </a:xfrm>
          <a:prstGeom prst="rect">
            <a:avLst/>
          </a:prstGeom>
        </p:spPr>
      </p:pic>
      <p:pic>
        <p:nvPicPr>
          <p:cNvPr id="8" name="Рисунок 7" descr="волчонок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5724128" y="4941168"/>
            <a:ext cx="1656185" cy="1512168"/>
          </a:xfrm>
          <a:prstGeom prst="rect">
            <a:avLst/>
          </a:prstGeom>
        </p:spPr>
      </p:pic>
      <p:pic>
        <p:nvPicPr>
          <p:cNvPr id="9" name="Рисунок 8" descr="зайчонок1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5508104" y="2132856"/>
            <a:ext cx="1224136" cy="11521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N-LETO-PREV`YU-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волк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28" y="2708920"/>
            <a:ext cx="3456384" cy="2376264"/>
          </a:xfrm>
          <a:prstGeom prst="rect">
            <a:avLst/>
          </a:prstGeom>
        </p:spPr>
      </p:pic>
      <p:pic>
        <p:nvPicPr>
          <p:cNvPr id="5" name="Рисунок 4" descr="волчонок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5508105" y="188640"/>
            <a:ext cx="1944216" cy="1584176"/>
          </a:xfrm>
          <a:prstGeom prst="rect">
            <a:avLst/>
          </a:prstGeom>
        </p:spPr>
      </p:pic>
      <p:pic>
        <p:nvPicPr>
          <p:cNvPr id="6" name="Рисунок 5" descr="лисенок1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5436096" y="1916832"/>
            <a:ext cx="2016224" cy="1656184"/>
          </a:xfrm>
          <a:prstGeom prst="rect">
            <a:avLst/>
          </a:prstGeom>
        </p:spPr>
      </p:pic>
      <p:pic>
        <p:nvPicPr>
          <p:cNvPr id="7" name="Рисунок 6" descr="зайчонок1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5796135" y="3645024"/>
            <a:ext cx="1224134" cy="1368152"/>
          </a:xfrm>
          <a:prstGeom prst="rect">
            <a:avLst/>
          </a:prstGeom>
        </p:spPr>
      </p:pic>
      <p:pic>
        <p:nvPicPr>
          <p:cNvPr id="8" name="Рисунок 7" descr="белка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5652120" y="5157192"/>
            <a:ext cx="1728193" cy="1440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N-LETO-PREV`YU-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3" name="Рисунок 2" descr="зайчиха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28" y="2708920"/>
            <a:ext cx="2290365" cy="2153791"/>
          </a:xfrm>
          <a:prstGeom prst="rect">
            <a:avLst/>
          </a:prstGeom>
        </p:spPr>
      </p:pic>
      <p:pic>
        <p:nvPicPr>
          <p:cNvPr id="5" name="Рисунок 4" descr="лисенок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5796136" y="332656"/>
            <a:ext cx="1728192" cy="1800200"/>
          </a:xfrm>
          <a:prstGeom prst="rect">
            <a:avLst/>
          </a:prstGeom>
        </p:spPr>
      </p:pic>
      <p:pic>
        <p:nvPicPr>
          <p:cNvPr id="6" name="Рисунок 5" descr="волчонок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5940152" y="1844824"/>
            <a:ext cx="1656184" cy="1368152"/>
          </a:xfrm>
          <a:prstGeom prst="rect">
            <a:avLst/>
          </a:prstGeom>
        </p:spPr>
      </p:pic>
      <p:pic>
        <p:nvPicPr>
          <p:cNvPr id="7" name="Рисунок 6" descr="белка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5868144" y="4725144"/>
            <a:ext cx="1924273" cy="1481732"/>
          </a:xfrm>
          <a:prstGeom prst="rect">
            <a:avLst/>
          </a:prstGeom>
        </p:spPr>
      </p:pic>
      <p:pic>
        <p:nvPicPr>
          <p:cNvPr id="8" name="Рисунок 7" descr="зайчонок1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012160" y="3573016"/>
            <a:ext cx="1008112" cy="11521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N-LETO-PREV`YU-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3" name="Рисунок 2" descr="белка мам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0" y="2420888"/>
            <a:ext cx="3995936" cy="2736304"/>
          </a:xfrm>
          <a:prstGeom prst="rect">
            <a:avLst/>
          </a:prstGeom>
        </p:spPr>
      </p:pic>
      <p:pic>
        <p:nvPicPr>
          <p:cNvPr id="5" name="Рисунок 4" descr="лисенок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5724128" y="4941168"/>
            <a:ext cx="1805186" cy="1368152"/>
          </a:xfrm>
          <a:prstGeom prst="rect">
            <a:avLst/>
          </a:prstGeom>
        </p:spPr>
      </p:pic>
      <p:pic>
        <p:nvPicPr>
          <p:cNvPr id="6" name="Рисунок 5" descr="белка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5508104" y="1556792"/>
            <a:ext cx="1728192" cy="1440160"/>
          </a:xfrm>
          <a:prstGeom prst="rect">
            <a:avLst/>
          </a:prstGeom>
        </p:spPr>
      </p:pic>
      <p:pic>
        <p:nvPicPr>
          <p:cNvPr id="7" name="Рисунок 6" descr="волчонок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5724128" y="3140968"/>
            <a:ext cx="1514103" cy="1394470"/>
          </a:xfrm>
          <a:prstGeom prst="rect">
            <a:avLst/>
          </a:prstGeom>
        </p:spPr>
      </p:pic>
      <p:pic>
        <p:nvPicPr>
          <p:cNvPr id="8" name="Рисунок 7" descr="зайчонок1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5508104" y="332656"/>
            <a:ext cx="1368152" cy="12241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N-LETO-PREV`YU-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536862" y="2967335"/>
            <a:ext cx="40702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Молодец!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utoRev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</TotalTime>
  <Words>110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51</cp:revision>
  <dcterms:created xsi:type="dcterms:W3CDTF">2020-03-13T11:26:38Z</dcterms:created>
  <dcterms:modified xsi:type="dcterms:W3CDTF">2020-04-07T11:00:10Z</dcterms:modified>
</cp:coreProperties>
</file>