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7" r:id="rId3"/>
    <p:sldId id="258" r:id="rId4"/>
    <p:sldId id="262" r:id="rId5"/>
    <p:sldId id="263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56" y="-2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B5A6F-4496-4AE8-B511-0B3A9646AB49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77382-C61A-4A3F-81E4-FA436F535C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B5A6F-4496-4AE8-B511-0B3A9646AB49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77382-C61A-4A3F-81E4-FA436F535C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B5A6F-4496-4AE8-B511-0B3A9646AB49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77382-C61A-4A3F-81E4-FA436F535C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B5A6F-4496-4AE8-B511-0B3A9646AB49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77382-C61A-4A3F-81E4-FA436F535C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B5A6F-4496-4AE8-B511-0B3A9646AB49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77382-C61A-4A3F-81E4-FA436F535C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B5A6F-4496-4AE8-B511-0B3A9646AB49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77382-C61A-4A3F-81E4-FA436F535C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B5A6F-4496-4AE8-B511-0B3A9646AB49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77382-C61A-4A3F-81E4-FA436F535C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B5A6F-4496-4AE8-B511-0B3A9646AB49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77382-C61A-4A3F-81E4-FA436F535C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B5A6F-4496-4AE8-B511-0B3A9646AB49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77382-C61A-4A3F-81E4-FA436F535C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B5A6F-4496-4AE8-B511-0B3A9646AB49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77382-C61A-4A3F-81E4-FA436F535C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B5A6F-4496-4AE8-B511-0B3A9646AB49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77382-C61A-4A3F-81E4-FA436F535C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B5A6F-4496-4AE8-B511-0B3A9646AB49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D77382-C61A-4A3F-81E4-FA436F535C0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12" Type="http://schemas.openxmlformats.org/officeDocument/2006/relationships/image" Target="../media/image1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11" Type="http://schemas.openxmlformats.org/officeDocument/2006/relationships/image" Target="../media/image13.jpeg"/><Relationship Id="rId5" Type="http://schemas.openxmlformats.org/officeDocument/2006/relationships/image" Target="../media/image7.pn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Relationship Id="rId14" Type="http://schemas.openxmlformats.org/officeDocument/2006/relationships/image" Target="../media/image16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13" Type="http://schemas.openxmlformats.org/officeDocument/2006/relationships/image" Target="../media/image14.jpeg"/><Relationship Id="rId3" Type="http://schemas.openxmlformats.org/officeDocument/2006/relationships/image" Target="../media/image17.jpeg"/><Relationship Id="rId7" Type="http://schemas.openxmlformats.org/officeDocument/2006/relationships/image" Target="../media/image19.jpeg"/><Relationship Id="rId12" Type="http://schemas.openxmlformats.org/officeDocument/2006/relationships/image" Target="../media/image2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11" Type="http://schemas.openxmlformats.org/officeDocument/2006/relationships/image" Target="../media/image23.jpeg"/><Relationship Id="rId5" Type="http://schemas.openxmlformats.org/officeDocument/2006/relationships/image" Target="../media/image18.jpeg"/><Relationship Id="rId10" Type="http://schemas.openxmlformats.org/officeDocument/2006/relationships/image" Target="../media/image22.jpeg"/><Relationship Id="rId4" Type="http://schemas.openxmlformats.org/officeDocument/2006/relationships/image" Target="../media/image8.png"/><Relationship Id="rId9" Type="http://schemas.openxmlformats.org/officeDocument/2006/relationships/image" Target="../media/image21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13" Type="http://schemas.openxmlformats.org/officeDocument/2006/relationships/image" Target="../media/image16.jpeg"/><Relationship Id="rId3" Type="http://schemas.openxmlformats.org/officeDocument/2006/relationships/image" Target="../media/image17.jpeg"/><Relationship Id="rId7" Type="http://schemas.openxmlformats.org/officeDocument/2006/relationships/image" Target="../media/image26.jpeg"/><Relationship Id="rId12" Type="http://schemas.openxmlformats.org/officeDocument/2006/relationships/image" Target="../media/image2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11" Type="http://schemas.openxmlformats.org/officeDocument/2006/relationships/image" Target="../media/image30.jpeg"/><Relationship Id="rId5" Type="http://schemas.openxmlformats.org/officeDocument/2006/relationships/image" Target="../media/image25.jpeg"/><Relationship Id="rId10" Type="http://schemas.openxmlformats.org/officeDocument/2006/relationships/image" Target="../media/image29.jpeg"/><Relationship Id="rId4" Type="http://schemas.openxmlformats.org/officeDocument/2006/relationships/image" Target="../media/image8.png"/><Relationship Id="rId9" Type="http://schemas.openxmlformats.org/officeDocument/2006/relationships/image" Target="../media/image2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игра на сложение\Комната-сиреневая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-324544" y="2636912"/>
            <a:ext cx="980790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Интерактивная игра</a:t>
            </a:r>
          </a:p>
          <a:p>
            <a:pPr algn="ctr"/>
            <a:r>
              <a:rPr lang="en-US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Мамины помощники</a:t>
            </a:r>
            <a:r>
              <a:rPr lang="en-US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”</a:t>
            </a:r>
            <a:endParaRPr lang="ru-RU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Admin\Desktop\Рисунок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63" y="-22686"/>
            <a:ext cx="9144000" cy="746691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295128" y="808050"/>
            <a:ext cx="7848872" cy="255454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Дорогие Малыши!</a:t>
            </a:r>
          </a:p>
          <a:p>
            <a:pPr algn="ctr"/>
            <a:r>
              <a:rPr lang="ru-RU" sz="2000" dirty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Приглашаю вас поиграть с нами!</a:t>
            </a:r>
          </a:p>
          <a:p>
            <a:pPr algn="ctr"/>
            <a:r>
              <a:rPr lang="ru-RU" sz="2000" dirty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Помогите Карамельке навести порядок в комнате! </a:t>
            </a:r>
          </a:p>
          <a:p>
            <a:pPr algn="ctr"/>
            <a:r>
              <a:rPr lang="ru-RU" sz="2000" dirty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комнате у хороших девочек и мальчиков всегда должно быть чисто. Конечно, после веселых игр может остаться беспорядок Наводить порядок всегда нужно и без подсказки родителей. </a:t>
            </a:r>
          </a:p>
          <a:p>
            <a:pPr algn="ctr"/>
            <a:r>
              <a:rPr lang="ru-RU" sz="2000" dirty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нашей игре «Мамины помощники» ты можешь потренироваться,  как навести порядок в комнате</a:t>
            </a:r>
            <a:endParaRPr lang="ru-RU" sz="2000" dirty="0">
              <a:ln w="18000">
                <a:solidFill>
                  <a:srgbClr val="7030A0"/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87624" y="3212976"/>
            <a:ext cx="7416824" cy="2431435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endParaRPr lang="ru-RU" sz="24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Правила игры:</a:t>
            </a:r>
          </a:p>
          <a:p>
            <a:pPr algn="just"/>
            <a:r>
              <a:rPr lang="ru-RU" sz="2000" dirty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Попробуй разложить разбросанные предметы в шкаф: «Игрушки», «Одежда», «Бытовые электроприборы». </a:t>
            </a:r>
          </a:p>
          <a:p>
            <a:pPr algn="just"/>
            <a:r>
              <a:rPr lang="ru-RU" sz="2000" dirty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Определи, к какой категории относится</a:t>
            </a:r>
            <a:r>
              <a:rPr lang="ru-RU" sz="2000" dirty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каждый предмет.</a:t>
            </a:r>
          </a:p>
          <a:p>
            <a:pPr algn="just"/>
            <a:r>
              <a:rPr lang="ru-RU" sz="2000" dirty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Нажимая на предмет, вы поймете правильно ли вы сделали выбор, если «нет» предмет исчезает.</a:t>
            </a:r>
            <a:endParaRPr lang="ru-RU" dirty="0">
              <a:ln w="18000">
                <a:solidFill>
                  <a:srgbClr val="7030A0"/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Admin\Desktop\Рисунок1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1149" t="10372" r="17742" b="10727"/>
          <a:stretch/>
        </p:blipFill>
        <p:spPr bwMode="auto">
          <a:xfrm>
            <a:off x="0" y="125260"/>
            <a:ext cx="1828800" cy="27181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ез названи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1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619672" y="260648"/>
            <a:ext cx="576064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Ребята, помогите 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мне</a:t>
            </a:r>
            <a:endParaRPr lang="ru-RU" sz="24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Собрать игрушки в шкаф</a:t>
            </a:r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!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 descr="2телефон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00192" y="3717032"/>
            <a:ext cx="1207012" cy="1817285"/>
          </a:xfrm>
          <a:prstGeom prst="rect">
            <a:avLst/>
          </a:prstGeom>
        </p:spPr>
      </p:pic>
      <p:pic>
        <p:nvPicPr>
          <p:cNvPr id="19" name="Рисунок 18" descr="куртка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32240" y="5282381"/>
            <a:ext cx="1575619" cy="1575619"/>
          </a:xfrm>
          <a:prstGeom prst="rect">
            <a:avLst/>
          </a:prstGeom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18" y="2200823"/>
            <a:ext cx="4535487" cy="3382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 descr="карамелька.pn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396552" y="3673608"/>
            <a:ext cx="2520280" cy="3584228"/>
          </a:xfrm>
          <a:prstGeom prst="rect">
            <a:avLst/>
          </a:prstGeom>
        </p:spPr>
      </p:pic>
      <p:pic>
        <p:nvPicPr>
          <p:cNvPr id="7" name="Рисунок 6" descr="2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63688" y="4941168"/>
            <a:ext cx="1152128" cy="1228936"/>
          </a:xfrm>
          <a:prstGeom prst="rect">
            <a:avLst/>
          </a:prstGeom>
        </p:spPr>
      </p:pic>
      <p:pic>
        <p:nvPicPr>
          <p:cNvPr id="18" name="Рисунок 17" descr="микровалновка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19872" y="4725144"/>
            <a:ext cx="1949202" cy="1949202"/>
          </a:xfrm>
          <a:prstGeom prst="rect">
            <a:avLst/>
          </a:prstGeom>
        </p:spPr>
      </p:pic>
      <p:pic>
        <p:nvPicPr>
          <p:cNvPr id="6" name="Рисунок 5" descr="1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4048" y="4077072"/>
            <a:ext cx="936104" cy="1080120"/>
          </a:xfrm>
          <a:prstGeom prst="rect">
            <a:avLst/>
          </a:prstGeom>
        </p:spPr>
      </p:pic>
      <p:pic>
        <p:nvPicPr>
          <p:cNvPr id="15" name="Рисунок 14" descr="7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24128" y="5445224"/>
            <a:ext cx="1152128" cy="1152128"/>
          </a:xfrm>
          <a:prstGeom prst="rect">
            <a:avLst/>
          </a:prstGeom>
        </p:spPr>
      </p:pic>
      <p:pic>
        <p:nvPicPr>
          <p:cNvPr id="12" name="Рисунок 11" descr="4.jpg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4048" y="5849888"/>
            <a:ext cx="1008112" cy="1008112"/>
          </a:xfrm>
          <a:prstGeom prst="rect">
            <a:avLst/>
          </a:prstGeom>
        </p:spPr>
      </p:pic>
      <p:pic>
        <p:nvPicPr>
          <p:cNvPr id="13" name="Рисунок 12" descr="5.jpg"/>
          <p:cNvPicPr>
            <a:picLocks noChangeAspect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44408" y="5373216"/>
            <a:ext cx="720080" cy="1258022"/>
          </a:xfrm>
          <a:prstGeom prst="rect">
            <a:avLst/>
          </a:prstGeom>
        </p:spPr>
      </p:pic>
      <p:pic>
        <p:nvPicPr>
          <p:cNvPr id="14" name="Рисунок 13" descr="6.jpg"/>
          <p:cNvPicPr>
            <a:picLocks noChangeAspect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11760" y="5704725"/>
            <a:ext cx="1440160" cy="1153275"/>
          </a:xfrm>
          <a:prstGeom prst="rect">
            <a:avLst/>
          </a:prstGeom>
        </p:spPr>
      </p:pic>
      <p:pic>
        <p:nvPicPr>
          <p:cNvPr id="16" name="Рисунок 15" descr="3.jpg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75426" y="4077072"/>
            <a:ext cx="1568574" cy="9775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5.69843E-6 C -0.00208 -0.02175 -0.00798 -0.04187 -0.01076 -0.06361 C -0.01354 -0.08465 -0.01614 -0.10408 -0.01996 -0.12489 C -0.021 -0.13067 -0.02378 -0.15519 -0.02604 -0.1619 C -0.03246 -0.18109 -0.03906 -0.19011 -0.04305 -0.21116 C -0.04427 -0.22619 -0.04566 -0.23845 -0.05069 -0.25209 C -0.05434 -0.27614 -0.05191 -0.26597 -0.05677 -0.28285 C -0.05816 -0.31708 -0.05868 -0.35015 -0.07378 -0.37906 C -0.07777 -0.39501 -0.08298 -0.41328 -0.08298 -0.4304 " pathEditMode="relative" ptsTypes="ffffffffA">
                                      <p:cBhvr>
                                        <p:cTn id="3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6.38298E-7 C -0.00556 -0.0289 -0.02118 -0.04833 -0.02934 -0.07585 C -0.03716 -0.10268 -0.03924 -0.13644 -0.05243 -0.1598 C -0.05677 -0.16743 -0.06268 -0.17345 -0.06771 -0.18038 C -0.09045 -0.24537 -0.06667 -0.17992 -0.08924 -0.23566 C -0.09306 -0.24514 -0.09427 -0.2567 -0.1 -0.26433 C -0.11059 -0.27844 -0.10677 -0.27173 -0.11233 -0.28284 C -0.11632 -0.30319 -0.12709 -0.30758 -0.13229 -0.32585 C -0.13403 -0.33186 -0.13351 -0.33973 -0.13698 -0.34435 C -0.13907 -0.34713 -0.1408 -0.35013 -0.14306 -0.35245 C -0.14601 -0.35545 -0.15243 -0.36077 -0.15243 -0.36077 C -0.1599 -0.37581 -0.16771 -0.38737 -0.18004 -0.39546 " pathEditMode="relative" ptsTypes="fffffffffffA">
                                      <p:cBhvr>
                                        <p:cTn id="3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83333E-6 4.89362E-6 C -0.0007 -0.0074 -0.00088 -0.02336 -0.00452 -0.03076 C -0.00782 -0.03724 -0.01303 -0.04209 -0.01528 -0.04926 C -0.02032 -0.06476 -0.02674 -0.07933 -0.0323 -0.09436 C -0.03351 -0.0976 -0.03386 -0.10153 -0.03525 -0.10454 C -0.03733 -0.10916 -0.04081 -0.1124 -0.04306 -0.11679 C -0.05435 -0.13923 -0.06528 -0.16258 -0.07692 -0.18455 C -0.08213 -0.19427 -0.08959 -0.20213 -0.09532 -0.21115 C -0.11077 -0.2359 -0.12362 -0.26642 -0.14619 -0.28076 C -0.14775 -0.28284 -0.14897 -0.28516 -0.1507 -0.28701 C -0.15209 -0.28862 -0.154 -0.28932 -0.15539 -0.29117 C -0.16008 -0.29741 -0.15695 -0.29811 -0.16147 -0.30551 C -0.16459 -0.31083 -0.16858 -0.31499 -0.17223 -0.31985 C -0.1757 -0.32447 -0.18039 -0.32655 -0.18456 -0.33002 C -0.18612 -0.33141 -0.18924 -0.33418 -0.18924 -0.33418 C -0.18994 -0.33534 -0.19897 -0.35315 -0.20296 -0.35662 C -0.20886 -0.36171 -0.21685 -0.36425 -0.2231 -0.36887 C -0.23282 -0.37627 -0.2257 -0.37072 -0.23838 -0.37512 C -0.2415 -0.37627 -0.24758 -0.37928 -0.24758 -0.37928 C -0.24879 -0.38391 -0.24758 -0.39084 -0.2507 -0.39362 C -0.25365 -0.3964 -0.2691 -0.4001 -0.27379 -0.40171 C -0.28924 -0.40102 -0.30469 -0.40125 -0.31997 -0.39963 C -0.32883 -0.39871 -0.33803 -0.38738 -0.34619 -0.38738 " pathEditMode="relative" ptsTypes="ffffffffffffffffffffffA">
                                      <p:cBhvr>
                                        <p:cTn id="4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83333E-6 -4.39408E-6 C -0.004 -0.00879 -0.01511 -0.02683 -0.02153 -0.03076 C -0.02761 -0.03446 -0.04966 -0.04671 -0.05695 -0.05527 C -0.07639 -0.0777 -0.08803 -0.09829 -0.11077 -0.11471 C -0.12935 -0.12812 -0.1356 -0.12974 -0.15539 -0.13321 C -0.16303 -0.1346 -0.17848 -0.13714 -0.17848 -0.13714 C -0.18612 -0.1524 -0.19966 -0.15634 -0.21233 -0.1598 C -0.21945 -0.16605 -0.22553 -0.16813 -0.23386 -0.16998 C -0.25244 -0.18247 -0.27153 -0.19519 -0.29237 -0.19866 C -0.29792 -0.19727 -0.30365 -0.19658 -0.30921 -0.19449 C -0.31094 -0.1938 -0.31216 -0.18964 -0.31389 -0.19056 C -0.31789 -0.19288 -0.31893 -0.20143 -0.3231 -0.20282 C -0.32917 -0.2049 -0.33525 -0.2086 -0.3415 -0.20883 C -0.36407 -0.2093 -0.38664 -0.20883 -0.40921 -0.20883 " pathEditMode="relative" ptsTypes="fffffffffffffA">
                                      <p:cBhvr>
                                        <p:cTn id="4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67362E-19 -3.12673E-6 C -0.00122 -0.00463 -0.00139 -0.00995 -0.00313 -0.01434 C -0.00677 -0.02382 -0.01441 -0.02983 -0.01858 -0.03885 C -0.02101 -0.04394 -0.02222 -0.04996 -0.02466 -0.05527 C -0.03073 -0.06869 -0.0382 -0.08118 -0.04462 -0.09413 C -0.04688 -0.09875 -0.04827 -0.1043 -0.05087 -0.10847 C -0.05591 -0.11656 -0.06216 -0.1235 -0.06771 -0.13113 C -0.07309 -0.1383 -0.07813 -0.14639 -0.0816 -0.15564 C -0.08264 -0.15842 -0.08316 -0.16166 -0.08472 -0.16397 C -0.08577 -0.16559 -0.08768 -0.16536 -0.08924 -0.16605 C -0.09132 -0.17021 -0.0941 -0.17368 -0.09549 -0.17831 C -0.09653 -0.18178 -0.09722 -0.18525 -0.09861 -0.18848 C -0.10174 -0.19612 -0.10365 -0.19565 -0.10625 -0.20282 C -0.10816 -0.20814 -0.10886 -0.21392 -0.11077 -0.21924 C -0.11406 -0.22803 -0.12344 -0.24885 -0.12934 -0.25416 C -0.13663 -0.28284 -0.12969 -0.25532 -0.13386 -0.27243 C -0.13438 -0.27452 -0.13386 -0.27798 -0.13542 -0.27868 C -0.13698 -0.27937 -0.13854 -0.28007 -0.14011 -0.28076 C -0.14115 -0.28284 -0.14236 -0.28469 -0.14323 -0.28677 C -0.14393 -0.28862 -0.14462 -0.29302 -0.14462 -0.29302 " pathEditMode="relative" ptsTypes="fffffffffffffffffffA">
                                      <p:cBhvr>
                                        <p:cTn id="5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38889E-6 6.29972E-6 C -0.02327 -0.02242 0.01145 0.00926 -0.0139 -0.00809 C -0.01581 -0.00947 -0.01667 -0.01271 -0.01841 -0.01433 C -0.02136 -0.01687 -0.02483 -0.01803 -0.02779 -0.02034 C -0.04706 -0.03514 -0.02692 -0.02173 -0.04619 -0.03884 C -0.06424 -0.0548 -0.08508 -0.0703 -0.10626 -0.0777 C -0.12032 -0.08255 -0.1349 -0.08325 -0.14931 -0.08602 C -0.15799 -0.08533 -0.16685 -0.08579 -0.17535 -0.08394 C -0.19619 -0.07932 -0.17796 -0.07492 -0.19237 -0.07978 C -0.22101 -0.111 -0.26459 -0.11794 -0.30001 -0.12488 C -0.32206 -0.12904 -0.3349 -0.13366 -0.35851 -0.13528 C -0.38785 -0.1339 -0.41685 -0.13112 -0.44619 -0.13112 " pathEditMode="relative" ptsTypes="fffffffffffA">
                                      <p:cBhvr>
                                        <p:cTn id="5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2.45143E-6 C -0.01197 -0.01595 -0.01718 -0.03769 -0.0276 -0.05527 C -0.0434 -0.08186 -0.06076 -0.10707 -0.07691 -0.13321 C -0.09079 -0.15587 -0.10729 -0.16697 -0.12604 -0.18432 C -0.13628 -0.1938 -0.14461 -0.20629 -0.15381 -0.21716 C -0.16909 -0.23543 -0.18263 -0.23936 -0.19843 -0.25208 C -0.20416 -0.27451 -0.23177 -0.27636 -0.246 -0.28075 C -0.24965 -0.28191 -0.25312 -0.28399 -0.25677 -0.28469 C -0.26597 -0.28654 -0.28454 -0.28885 -0.28454 -0.28885 C -0.31822 -0.30018 -0.35468 -0.30411 -0.38923 -0.30735 C -0.40607 -0.30272 -0.41909 -0.29648 -0.43385 -0.28469 C -0.44114 -0.27173 -0.44913 -0.26457 -0.45833 -0.25393 C -0.46753 -0.24352 -0.47725 -0.22687 -0.48923 -0.2234 C -0.49444 -0.21137 -0.49149 -0.21577 -0.49687 -0.20906 " pathEditMode="relative" ptsTypes="fffffffffffffA">
                                      <p:cBhvr>
                                        <p:cTn id="6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ез названия.jpg"/>
          <p:cNvPicPr>
            <a:picLocks noChangeAspect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" y="1"/>
            <a:ext cx="9144000" cy="6858000"/>
          </a:xfrm>
          <a:prstGeom prst="rect">
            <a:avLst/>
          </a:prstGeom>
        </p:spPr>
      </p:pic>
      <p:pic>
        <p:nvPicPr>
          <p:cNvPr id="3" name="Рисунок 2" descr="images (2)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1988840"/>
            <a:ext cx="4536504" cy="3384376"/>
          </a:xfrm>
          <a:prstGeom prst="rect">
            <a:avLst/>
          </a:prstGeom>
        </p:spPr>
      </p:pic>
      <p:pic>
        <p:nvPicPr>
          <p:cNvPr id="4" name="Рисунок 3" descr="карамелька.pn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-243408"/>
            <a:ext cx="2143125" cy="214312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619672" y="260648"/>
            <a:ext cx="576064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Ребята, помогите мне</a:t>
            </a:r>
          </a:p>
          <a:p>
            <a:pPr algn="ctr"/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сложить одежду в шкаф</a:t>
            </a:r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!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колготки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40352" y="5373216"/>
            <a:ext cx="1052736" cy="1052736"/>
          </a:xfrm>
          <a:prstGeom prst="rect">
            <a:avLst/>
          </a:prstGeom>
        </p:spPr>
      </p:pic>
      <p:pic>
        <p:nvPicPr>
          <p:cNvPr id="7" name="Рисунок 6" descr="куртка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72000" y="3861048"/>
            <a:ext cx="1359595" cy="1359595"/>
          </a:xfrm>
          <a:prstGeom prst="rect">
            <a:avLst/>
          </a:prstGeom>
        </p:spPr>
      </p:pic>
      <p:pic>
        <p:nvPicPr>
          <p:cNvPr id="8" name="Рисунок 7" descr="одежда3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9512" y="4869160"/>
            <a:ext cx="1368152" cy="1826552"/>
          </a:xfrm>
          <a:prstGeom prst="rect">
            <a:avLst/>
          </a:prstGeom>
        </p:spPr>
      </p:pic>
      <p:pic>
        <p:nvPicPr>
          <p:cNvPr id="9" name="Рисунок 8" descr="одежда4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56176" y="3933056"/>
            <a:ext cx="1368152" cy="1368152"/>
          </a:xfrm>
          <a:prstGeom prst="rect">
            <a:avLst/>
          </a:prstGeom>
        </p:spPr>
      </p:pic>
      <p:pic>
        <p:nvPicPr>
          <p:cNvPr id="10" name="Рисунок 9" descr="носки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39952" y="5373216"/>
            <a:ext cx="1152128" cy="1017151"/>
          </a:xfrm>
          <a:prstGeom prst="rect">
            <a:avLst/>
          </a:prstGeom>
        </p:spPr>
      </p:pic>
      <p:pic>
        <p:nvPicPr>
          <p:cNvPr id="11" name="Рисунок 10" descr="одежда2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19672" y="4869160"/>
            <a:ext cx="1440160" cy="1440160"/>
          </a:xfrm>
          <a:prstGeom prst="rect">
            <a:avLst/>
          </a:prstGeom>
        </p:spPr>
      </p:pic>
      <p:pic>
        <p:nvPicPr>
          <p:cNvPr id="12" name="Рисунок 11" descr="одежда1.jpg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24328" y="3789040"/>
            <a:ext cx="1296144" cy="1296144"/>
          </a:xfrm>
          <a:prstGeom prst="rect">
            <a:avLst/>
          </a:prstGeom>
        </p:spPr>
      </p:pic>
      <p:pic>
        <p:nvPicPr>
          <p:cNvPr id="13" name="Рисунок 12" descr="фен.jpg"/>
          <p:cNvPicPr>
            <a:picLocks noChangeAspect="1"/>
          </p:cNvPicPr>
          <p:nvPr/>
        </p:nvPicPr>
        <p:blipFill>
          <a:blip r:embed="rId1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96136" y="5301208"/>
            <a:ext cx="1446759" cy="1185958"/>
          </a:xfrm>
          <a:prstGeom prst="rect">
            <a:avLst/>
          </a:prstGeom>
        </p:spPr>
      </p:pic>
      <p:pic>
        <p:nvPicPr>
          <p:cNvPr id="14" name="Рисунок 13" descr="5.jpg"/>
          <p:cNvPicPr>
            <a:picLocks noChangeAspect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59833" y="5317736"/>
            <a:ext cx="720080" cy="12580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2.84921E-6 C 0.00191 -0.02428 0.00348 -0.04857 0.00921 -0.07169 C 0.01302 -0.10615 0.01632 -0.14015 0.02153 -0.17415 C 0.02379 -0.18872 0.02448 -0.20259 0.03073 -0.21508 C 0.03264 -0.23034 0.03455 -0.23543 0.03993 -0.25 C 0.04532 -0.2648 0.04566 -0.287 0.04775 -0.30319 C 0.04931 -0.32748 0.04931 -0.35361 0.05539 -0.37697 C 0.05695 -0.40518 0.05695 -0.41281 0.05695 -0.39963 " pathEditMode="relative" ptsTypes="fffffffA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3.9593E-6 C -0.00052 -0.03354 -0.00052 -0.06684 -0.00157 -0.10037 C -0.00174 -0.10662 -0.00348 -0.11263 -0.00469 -0.11887 C -0.00591 -0.12512 -0.00921 -0.13738 -0.00921 -0.13738 C -0.01077 -0.16328 -0.01059 -0.18918 -0.01233 -0.21508 C -0.01268 -0.22063 -0.01546 -0.22595 -0.01546 -0.2315 C -0.01546 -0.24098 -0.01546 -0.2507 -0.01546 -0.26018 " pathEditMode="relative" ptsTypes="ffffffA">
                                      <p:cBhvr>
                                        <p:cTn id="2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1.74838E-6 C -0.00157 -0.00277 -0.00348 -0.00509 -0.00469 -0.00809 C -0.00556 -0.00994 -0.00487 -0.01272 -0.00608 -0.01434 C -0.01789 -0.03029 -0.03091 -0.03607 -0.04618 -0.04301 C -0.05087 -0.04741 -0.05469 -0.04879 -0.06007 -0.05111 C -0.07171 -0.06175 -0.0783 -0.05805 -0.09532 -0.05943 C -0.12066 -0.07215 -0.14497 -0.08048 -0.17223 -0.08395 C -0.19323 -0.08325 -0.21441 -0.08325 -0.23542 -0.08187 C -0.23698 -0.08187 -0.23889 -0.08117 -0.23993 -0.07978 C -0.2415 -0.0777 -0.2408 -0.07192 -0.24306 -0.07169 C -0.28299 -0.06845 -0.32309 -0.0703 -0.36302 -0.06961 C -0.37587 -0.06706 -0.38143 -0.06545 -0.39532 -0.06545 " pathEditMode="relative" ptsTypes="fffffffffffA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7.36355E-6 C -0.00156 -0.0007 -0.00312 -0.00116 -0.00451 -0.00209 C -0.00625 -0.00324 -0.00746 -0.00533 -0.0092 -0.00625 C -0.01996 -0.0118 -0.03194 -0.0162 -0.04305 -0.02059 C -0.071 -0.03169 -0.03281 -0.01781 -0.05694 -0.02868 C -0.07048 -0.0347 -0.08437 -0.03724 -0.09843 -0.03886 C -0.10521 -0.04187 -0.1118 -0.04349 -0.1184 -0.04719 C -0.14774 -0.04557 -0.17187 -0.04279 -0.2 -0.03285 C -0.21666 -0.02707 -0.20538 -0.03539 -0.22309 -0.0266 C -0.25191 -0.01226 -0.2243 -0.02221 -0.24149 -0.01643 C -0.2533 0.00716 -0.24184 -0.01203 -0.2908 -0.00833 C -0.29305 -0.0081 -0.30156 -0.00625 -0.30156 -0.00209 " pathEditMode="relative" ptsTypes="fffffffffffA">
                                      <p:cBhvr>
                                        <p:cTn id="3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1.56337E-6 C -0.00191 -0.01295 -0.00816 -0.02614 -0.01389 -0.03701 C -0.03403 -0.0747 -0.06094 -0.09968 -0.09392 -0.11263 C -0.11563 -0.13506 -0.08281 -0.10245 -0.10781 -0.12304 C -0.10955 -0.12442 -0.11042 -0.12789 -0.11233 -0.12905 C -0.11684 -0.13183 -0.13785 -0.13645 -0.14306 -0.13738 C -0.15243 -0.14316 -0.16233 -0.14732 -0.1724 -0.14963 C -0.17865 -0.15241 -0.18333 -0.15796 -0.18924 -0.16189 C -0.20156 -0.15773 -0.20122 -0.15796 -0.21701 -0.15981 C -0.2257 -0.16212 -0.23403 -0.16397 -0.24306 -0.16397 " pathEditMode="relative" ptsTypes="fffffffffA">
                                      <p:cBhvr>
                                        <p:cTn id="3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9.15819E-7 C -0.00399 -0.01087 -0.01719 -0.03238 -0.02465 -0.03908 C -0.03541 -0.04903 -0.05295 -0.0562 -0.06302 -0.06776 C -0.06719 -0.07262 -0.06927 -0.08002 -0.07378 -0.08418 C -0.07934 -0.08927 -0.08646 -0.09019 -0.09236 -0.09436 C -0.09687 -0.09759 -0.10017 -0.10361 -0.10469 -0.10661 C -0.1125 -0.1117 -0.121 -0.11471 -0.12916 -0.11887 C -0.13889 -0.12373 -0.16007 -0.12303 -0.16007 -0.12303 C -0.18663 -0.12234 -0.21337 -0.12442 -0.23993 -0.12095 C -0.27083 -0.11702 -0.2625 -0.10962 -0.28316 -0.10268 C -0.32569 -0.08857 -0.34357 -0.08603 -0.3908 -0.08418 C -0.40521 -0.08094 -0.41944 -0.0777 -0.43385 -0.07585 C -0.43975 -0.071 -0.43732 -0.07377 -0.44149 -0.06776 " pathEditMode="relative" ptsTypes="ffffffffffffA">
                                      <p:cBhvr>
                                        <p:cTn id="4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38889E-6 9.3432E-7 C -0.00538 -0.01133 -0.00815 -0.02613 -0.01371 -0.03677 C -0.01909 -0.04695 -0.03176 -0.05874 -0.03836 -0.06753 C -0.04374 -0.0747 -0.04826 -0.08326 -0.05381 -0.0902 C -0.06163 -0.09968 -0.071 -0.10685 -0.07847 -0.11679 C -0.08541 -0.12604 -0.08958 -0.13876 -0.09687 -0.14755 C -0.12204 -0.17808 -0.1236 -0.17484 -0.146 -0.19057 C -0.15399 -0.19612 -0.16076 -0.20514 -0.16909 -0.20907 C -0.17638 -0.22248 -0.18072 -0.22641 -0.18923 -0.23774 C -0.1927 -0.24237 -0.19982 -0.25948 -0.20138 -0.26226 C -0.20972 -0.27775 -0.21701 -0.28839 -0.2276 -0.30134 C -0.23558 -0.31129 -0.24253 -0.32354 -0.25225 -0.33002 C -0.26353 -0.33742 -0.2861 -0.35245 -0.2861 -0.35245 C -0.30607 -0.37905 -0.31978 -0.392 -0.34756 -0.39963 C -0.35624 -0.39177 -0.34808 -0.39686 -0.35694 -0.39755 C -0.37083 -0.39871 -0.38454 -0.39894 -0.39843 -0.39963 C -0.41562 -0.40749 -0.43419 -0.39755 -0.45225 -0.40171 C -0.45381 -0.4031 -0.4552 -0.40495 -0.45694 -0.40588 C -0.45937 -0.40703 -0.46232 -0.40611 -0.46458 -0.40773 C -0.46649 -0.40911 -0.46735 -0.41235 -0.46909 -0.41397 C -0.471 -0.41582 -0.47326 -0.41698 -0.47534 -0.41813 C -0.47673 -0.41906 -0.47985 -0.42021 -0.47985 -0.42021 " pathEditMode="relative" ptsTypes="fffffffffffffffffffffA">
                                      <p:cBhvr>
                                        <p:cTn id="4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ез названия.jp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" y="1"/>
            <a:ext cx="9144000" cy="6858000"/>
          </a:xfrm>
          <a:prstGeom prst="rect">
            <a:avLst/>
          </a:prstGeom>
        </p:spPr>
      </p:pic>
      <p:pic>
        <p:nvPicPr>
          <p:cNvPr id="3" name="Рисунок 2" descr="images (2)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1988840"/>
            <a:ext cx="4536504" cy="3384376"/>
          </a:xfrm>
          <a:prstGeom prst="rect">
            <a:avLst/>
          </a:prstGeom>
        </p:spPr>
      </p:pic>
      <p:pic>
        <p:nvPicPr>
          <p:cNvPr id="4" name="Рисунок 3" descr="карамелька.pn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-243408"/>
            <a:ext cx="2143125" cy="214312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000378" y="295828"/>
            <a:ext cx="6604069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Ребята, помогите мне убрать</a:t>
            </a:r>
          </a:p>
          <a:p>
            <a:pPr algn="ctr"/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бытовые электроприборы в шкаф</a:t>
            </a:r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!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2телефон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76056" y="3717032"/>
            <a:ext cx="1008112" cy="1517820"/>
          </a:xfrm>
          <a:prstGeom prst="rect">
            <a:avLst/>
          </a:prstGeom>
        </p:spPr>
      </p:pic>
      <p:pic>
        <p:nvPicPr>
          <p:cNvPr id="7" name="Рисунок 6" descr="микровалновка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7544" y="5157192"/>
            <a:ext cx="1301130" cy="1301130"/>
          </a:xfrm>
          <a:prstGeom prst="rect">
            <a:avLst/>
          </a:prstGeom>
        </p:spPr>
      </p:pic>
      <p:pic>
        <p:nvPicPr>
          <p:cNvPr id="8" name="Рисунок 7" descr="фен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28184" y="4077072"/>
            <a:ext cx="1374751" cy="1126931"/>
          </a:xfrm>
          <a:prstGeom prst="rect">
            <a:avLst/>
          </a:prstGeom>
        </p:spPr>
      </p:pic>
      <p:pic>
        <p:nvPicPr>
          <p:cNvPr id="9" name="Рисунок 8" descr="телевизор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40352" y="3861048"/>
            <a:ext cx="1209675" cy="1209675"/>
          </a:xfrm>
          <a:prstGeom prst="rect">
            <a:avLst/>
          </a:prstGeom>
        </p:spPr>
      </p:pic>
      <p:pic>
        <p:nvPicPr>
          <p:cNvPr id="10" name="Рисунок 9" descr="чайник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8024" y="5373216"/>
            <a:ext cx="1080120" cy="1131057"/>
          </a:xfrm>
          <a:prstGeom prst="rect">
            <a:avLst/>
          </a:prstGeom>
        </p:spPr>
      </p:pic>
      <p:pic>
        <p:nvPicPr>
          <p:cNvPr id="11" name="Рисунок 10" descr="пылесос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35696" y="5301208"/>
            <a:ext cx="1247775" cy="1247775"/>
          </a:xfrm>
          <a:prstGeom prst="rect">
            <a:avLst/>
          </a:prstGeom>
        </p:spPr>
      </p:pic>
      <p:pic>
        <p:nvPicPr>
          <p:cNvPr id="12" name="Рисунок 11" descr="компьютер.jpg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24328" y="5445224"/>
            <a:ext cx="1476375" cy="1181100"/>
          </a:xfrm>
          <a:prstGeom prst="rect">
            <a:avLst/>
          </a:prstGeom>
        </p:spPr>
      </p:pic>
      <p:pic>
        <p:nvPicPr>
          <p:cNvPr id="13" name="Рисунок 12" descr="одежда1.jpg"/>
          <p:cNvPicPr>
            <a:picLocks noChangeAspect="1"/>
          </p:cNvPicPr>
          <p:nvPr/>
        </p:nvPicPr>
        <p:blipFill>
          <a:blip r:embed="rId1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31840" y="5373216"/>
            <a:ext cx="1287587" cy="1287587"/>
          </a:xfrm>
          <a:prstGeom prst="rect">
            <a:avLst/>
          </a:prstGeom>
        </p:spPr>
      </p:pic>
      <p:pic>
        <p:nvPicPr>
          <p:cNvPr id="14" name="Рисунок 13" descr="3.jpg"/>
          <p:cNvPicPr>
            <a:picLocks noChangeAspect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68144" y="5373216"/>
            <a:ext cx="1814704" cy="11309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83333E-6 2.40518E-7 C 0.00192 -0.02822 0.00574 -0.05643 0.01546 -0.08187 C 0.01702 -0.105 0.0224 -0.12651 0.02466 -0.14963 C 0.02744 -0.17623 0.02831 -0.20306 0.0323 -0.22942 C 0.03334 -0.2544 0.03265 -0.28053 0.0415 -0.3032 C 0.04306 -0.318 0.0441 -0.3358 0.04775 -0.35037 C 0.05001 -0.37743 0.05539 -0.40495 0.05539 -0.43224 " pathEditMode="relative" ptsTypes="ffffffA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61795E-6 C -0.00174 -0.0155 -0.00781 -0.02775 -0.01077 -0.04302 C -0.01181 -0.04857 -0.01441 -0.06961 -0.01684 -0.07586 C -0.02292 -0.09181 -0.0342 -0.10384 -0.04149 -0.11887 C -0.05 -0.13645 -0.05521 -0.16096 -0.06615 -0.17623 C -0.07535 -0.18941 -0.08733 -0.19843 -0.09688 -0.21115 C -0.09792 -0.22988 -0.09879 -0.23983 -0.10295 -0.25625 C -0.10434 -0.27313 -0.10434 -0.27336 -0.10608 -0.28885 C -0.1066 -0.29302 -0.10695 -0.29718 -0.10764 -0.30134 C -0.10851 -0.30551 -0.11077 -0.3136 -0.11077 -0.3136 C -0.11302 -0.33418 -0.11111 -0.38298 -0.12761 -0.39755 C -0.12865 -0.40194 -0.13125 -0.40541 -0.13229 -0.40981 C -0.13403 -0.41721 -0.13368 -0.42484 -0.13368 -0.43247 " pathEditMode="relative" ptsTypes="ffffffffffffA">
                                      <p:cBhvr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1.75763E-7 C -0.00573 -0.02289 -0.02378 -0.02891 -0.03993 -0.03492 C -0.07569 -0.04833 -0.11233 -0.05596 -0.14913 -0.0636 C -0.17587 -0.0629 -0.20243 -0.06082 -0.22917 -0.06151 C -0.2368 -0.06175 -0.24462 -0.06961 -0.25226 -0.07169 C -0.28854 -0.09644 -0.35052 -0.09112 -0.38767 -0.09227 C -0.39479 -0.09366 -0.40226 -0.09343 -0.4092 -0.0962 C -0.41094 -0.0969 -0.41094 -0.10083 -0.41233 -0.10245 C -0.4151 -0.10546 -0.42014 -0.10453 -0.42309 -0.10453 " pathEditMode="relative" ptsTypes="ffffffffA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5.84644E-6 C -0.00573 -0.00346 -0.01112 -0.00785 -0.01702 -0.01017 C -0.02066 -0.01155 -0.02431 -0.01248 -0.02778 -0.01433 C -0.03091 -0.01595 -0.03403 -0.01803 -0.03698 -0.02034 C -0.04115 -0.02358 -0.0448 -0.02821 -0.04931 -0.03052 C -0.05521 -0.03376 -0.06164 -0.03422 -0.06771 -0.03676 C -0.10834 -0.05318 -0.14532 -0.06868 -0.18785 -0.07377 C -0.19705 -0.07307 -0.20625 -0.0703 -0.21546 -0.07168 C -0.2191 -0.07238 -0.22153 -0.077 -0.22466 -0.07978 C -0.23212 -0.08625 -0.24202 -0.0844 -0.25087 -0.08602 C -0.25886 -0.08764 -0.26737 -0.08995 -0.27553 -0.09204 C -0.27813 -0.09273 -0.28316 -0.09412 -0.28316 -0.09412 C -0.31493 -0.0918 -0.30157 -0.09204 -0.32309 -0.09204 " pathEditMode="relative" ptsTypes="ffffffffffffA"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2.09991E-6 C -0.01892 -0.01226 -0.03663 -0.01087 -0.05833 -0.01226 C -0.08212 -0.0155 -0.10156 -0.01897 -0.1276 -0.01226 C -0.14479 -0.00787 -0.17691 0.01225 -0.17691 0.01225 C -0.2467 0.00763 -0.31736 0.02035 -0.38611 0.00208 C -0.39948 -0.02521 -0.42708 0.00416 -0.446 0.00416 " pathEditMode="relative" ptsTypes="fffffA">
                                      <p:cBhvr>
                                        <p:cTn id="3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77778E-6 -1.46161E-6 C -0.01858 -0.03284 -0.05556 -0.03261 -0.08317 -0.04302 C -0.10087 -0.04972 -0.12049 -0.05412 -0.13699 -0.06568 C -0.15313 -0.07701 -0.16754 -0.09204 -0.18317 -0.10453 L -0.18317 -0.10453 C -0.20799 -0.1198 -0.19931 -0.1124 -0.21077 -0.12303 C -0.23976 -0.10754 -0.2224 -0.11517 -0.28924 -0.12303 C -0.3007 -0.12442 -0.31164 -0.13067 -0.3231 -0.13113 C -0.33699 -0.13182 -0.35087 -0.13252 -0.36476 -0.13321 C -0.3948 -0.13899 -0.42535 -0.14339 -0.45539 -0.13321 C -0.47848 -0.14339 -0.51129 -0.14362 -0.53386 -0.14547 C -0.56962 -0.14847 -0.59601 -0.14963 -0.63542 -0.14963 " pathEditMode="relative" ptsTypes="fffFfffffffA">
                                      <p:cBhvr>
                                        <p:cTn id="3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4.47734E-6 C -0.00503 -0.02659 -0.00868 -0.05411 -0.01545 -0.08001 C -0.01736 -0.08718 -0.02101 -0.0932 -0.02309 -0.10037 C -0.02726 -0.11517 -0.03385 -0.14546 -0.03385 -0.14546 C -0.03611 -0.16581 -0.04288 -0.19033 -0.04305 -0.21114 C -0.04358 -0.25624 -0.04305 -0.30134 -0.04305 -0.34643 " pathEditMode="relative" ptsTypes="fffffA">
                                      <p:cBhvr>
                                        <p:cTn id="4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ез названия.jpg"/>
          <p:cNvPicPr>
            <a:picLocks noChangeAspect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" y="0"/>
            <a:ext cx="9143999" cy="688538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691680" y="2132856"/>
            <a:ext cx="604867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МОЛОДЕЦ!</a:t>
            </a:r>
            <a:endParaRPr lang="ru-RU" sz="8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карамелька.pn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3645024"/>
            <a:ext cx="2863205" cy="28632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</TotalTime>
  <Words>148</Words>
  <Application>Microsoft Office PowerPoint</Application>
  <PresentationFormat>Экран (4:3)</PresentationFormat>
  <Paragraphs>19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44</cp:revision>
  <dcterms:created xsi:type="dcterms:W3CDTF">2020-03-16T09:35:18Z</dcterms:created>
  <dcterms:modified xsi:type="dcterms:W3CDTF">2020-04-07T11:35:59Z</dcterms:modified>
</cp:coreProperties>
</file>