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1" r:id="rId3"/>
    <p:sldId id="260" r:id="rId4"/>
    <p:sldId id="258" r:id="rId5"/>
    <p:sldId id="262" r:id="rId6"/>
    <p:sldId id="259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99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7C4007-5AFD-432F-B9AE-D269FBAFC473}" type="doc">
      <dgm:prSet loTypeId="urn:microsoft.com/office/officeart/2005/8/layout/pyramid2" loCatId="pyramid" qsTypeId="urn:microsoft.com/office/officeart/2005/8/quickstyle/simple1" qsCatId="simple" csTypeId="urn:microsoft.com/office/officeart/2005/8/colors/accent5_3" csCatId="accent5" phldr="1"/>
      <dgm:spPr/>
      <dgm:t>
        <a:bodyPr/>
        <a:lstStyle/>
        <a:p>
          <a:endParaRPr lang="ru-RU"/>
        </a:p>
      </dgm:t>
    </dgm:pt>
    <dgm:pt modelId="{3944880F-AA19-4213-9EF7-A43E16244C06}">
      <dgm:prSet custT="1"/>
      <dgm:spPr/>
      <dgm:t>
        <a:bodyPr/>
        <a:lstStyle/>
        <a:p>
          <a:pPr rtl="0"/>
          <a:r>
            <a:rPr lang="ru-RU" sz="2000" b="0" baseline="0" dirty="0" smtClean="0"/>
            <a:t>«Помогите ребёнку реализовать свои способности, и он откроет вам целый мир» </a:t>
          </a:r>
          <a:br>
            <a:rPr lang="ru-RU" sz="2000" b="0" baseline="0" dirty="0" smtClean="0"/>
          </a:br>
          <a:r>
            <a:rPr lang="ru-RU" sz="2000" b="0" baseline="0" dirty="0" smtClean="0"/>
            <a:t>                                                  </a:t>
          </a:r>
          <a:r>
            <a:rPr lang="ru-RU" sz="1600" b="0" baseline="0" dirty="0" smtClean="0"/>
            <a:t>Мария Монтессори</a:t>
          </a:r>
          <a:endParaRPr lang="ru-RU" sz="1600" dirty="0"/>
        </a:p>
      </dgm:t>
    </dgm:pt>
    <dgm:pt modelId="{2E3E0DF3-F006-42C9-B9C9-AC8EFAD220D5}" type="parTrans" cxnId="{843FF76E-BB89-498C-A41C-B6B8EB72BAA1}">
      <dgm:prSet/>
      <dgm:spPr/>
      <dgm:t>
        <a:bodyPr/>
        <a:lstStyle/>
        <a:p>
          <a:endParaRPr lang="ru-RU"/>
        </a:p>
      </dgm:t>
    </dgm:pt>
    <dgm:pt modelId="{B7953230-4535-4521-8B8F-CE2C9B21ABFD}" type="sibTrans" cxnId="{843FF76E-BB89-498C-A41C-B6B8EB72BAA1}">
      <dgm:prSet/>
      <dgm:spPr/>
      <dgm:t>
        <a:bodyPr/>
        <a:lstStyle/>
        <a:p>
          <a:endParaRPr lang="ru-RU"/>
        </a:p>
      </dgm:t>
    </dgm:pt>
    <dgm:pt modelId="{F76BFF3B-3F40-40CB-AEEF-C2A7699C4563}" type="pres">
      <dgm:prSet presAssocID="{1B7C4007-5AFD-432F-B9AE-D269FBAFC473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05E5888-1126-4A89-A71E-55F6400FE0AD}" type="pres">
      <dgm:prSet presAssocID="{1B7C4007-5AFD-432F-B9AE-D269FBAFC473}" presName="pyramid" presStyleLbl="node1" presStyleIdx="0" presStyleCnt="1"/>
      <dgm:spPr/>
    </dgm:pt>
    <dgm:pt modelId="{5063B883-515E-4A33-92E7-6147BC05EC50}" type="pres">
      <dgm:prSet presAssocID="{1B7C4007-5AFD-432F-B9AE-D269FBAFC473}" presName="theList" presStyleCnt="0"/>
      <dgm:spPr/>
    </dgm:pt>
    <dgm:pt modelId="{5929BB9C-3D44-4D3D-823B-7CF3B5FAE16C}" type="pres">
      <dgm:prSet presAssocID="{3944880F-AA19-4213-9EF7-A43E16244C06}" presName="aNode" presStyleLbl="fgAcc1" presStyleIdx="0" presStyleCnt="1" custScaleX="154769" custScaleY="105832" custLinFactNeighborX="-21618" custLinFactNeighborY="-978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447C8E-A788-40A1-86F2-EACAB86D6CB8}" type="pres">
      <dgm:prSet presAssocID="{3944880F-AA19-4213-9EF7-A43E16244C06}" presName="aSpace" presStyleCnt="0"/>
      <dgm:spPr/>
    </dgm:pt>
  </dgm:ptLst>
  <dgm:cxnLst>
    <dgm:cxn modelId="{6D70943B-1B3E-4F24-BFA8-9A9240276F6C}" type="presOf" srcId="{1B7C4007-5AFD-432F-B9AE-D269FBAFC473}" destId="{F76BFF3B-3F40-40CB-AEEF-C2A7699C4563}" srcOrd="0" destOrd="0" presId="urn:microsoft.com/office/officeart/2005/8/layout/pyramid2"/>
    <dgm:cxn modelId="{843FF76E-BB89-498C-A41C-B6B8EB72BAA1}" srcId="{1B7C4007-5AFD-432F-B9AE-D269FBAFC473}" destId="{3944880F-AA19-4213-9EF7-A43E16244C06}" srcOrd="0" destOrd="0" parTransId="{2E3E0DF3-F006-42C9-B9C9-AC8EFAD220D5}" sibTransId="{B7953230-4535-4521-8B8F-CE2C9B21ABFD}"/>
    <dgm:cxn modelId="{F8030FA0-5C18-4A3E-83D8-B6C605B46480}" type="presOf" srcId="{3944880F-AA19-4213-9EF7-A43E16244C06}" destId="{5929BB9C-3D44-4D3D-823B-7CF3B5FAE16C}" srcOrd="0" destOrd="0" presId="urn:microsoft.com/office/officeart/2005/8/layout/pyramid2"/>
    <dgm:cxn modelId="{F23C9DF6-439A-4DB7-9AA1-9E4D736E1D0E}" type="presParOf" srcId="{F76BFF3B-3F40-40CB-AEEF-C2A7699C4563}" destId="{C05E5888-1126-4A89-A71E-55F6400FE0AD}" srcOrd="0" destOrd="0" presId="urn:microsoft.com/office/officeart/2005/8/layout/pyramid2"/>
    <dgm:cxn modelId="{11B28532-450A-4C8B-B351-4725F483B78E}" type="presParOf" srcId="{F76BFF3B-3F40-40CB-AEEF-C2A7699C4563}" destId="{5063B883-515E-4A33-92E7-6147BC05EC50}" srcOrd="1" destOrd="0" presId="urn:microsoft.com/office/officeart/2005/8/layout/pyramid2"/>
    <dgm:cxn modelId="{E3A7EB4A-CBBB-4465-89D2-0A950E7F7C40}" type="presParOf" srcId="{5063B883-515E-4A33-92E7-6147BC05EC50}" destId="{5929BB9C-3D44-4D3D-823B-7CF3B5FAE16C}" srcOrd="0" destOrd="0" presId="urn:microsoft.com/office/officeart/2005/8/layout/pyramid2"/>
    <dgm:cxn modelId="{517F3239-EC5E-4600-8E0D-99F8A62D2414}" type="presParOf" srcId="{5063B883-515E-4A33-92E7-6147BC05EC50}" destId="{D7447C8E-A788-40A1-86F2-EACAB86D6CB8}" srcOrd="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CAD460-219B-4E5F-9590-105DA5E84C5C}" type="doc">
      <dgm:prSet loTypeId="urn:microsoft.com/office/officeart/2005/8/layout/pyramid2" loCatId="pyramid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0965294-1DF1-476C-9D44-97523291CA37}">
      <dgm:prSet/>
      <dgm:spPr/>
      <dgm:t>
        <a:bodyPr/>
        <a:lstStyle/>
        <a:p>
          <a:pPr rtl="0"/>
          <a:r>
            <a:rPr lang="ru-RU" dirty="0" smtClean="0"/>
            <a:t>«Творчество – это открытия, эксперименты, рост, риск, нарушение правил, ошибки и удовольствие»</a:t>
          </a:r>
          <a:endParaRPr lang="ru-RU" dirty="0"/>
        </a:p>
      </dgm:t>
    </dgm:pt>
    <dgm:pt modelId="{7417009F-99F3-41F5-9C7C-FB709C25E46F}" type="parTrans" cxnId="{BC62514E-7F77-4AEA-8917-F58CDCD38373}">
      <dgm:prSet/>
      <dgm:spPr/>
      <dgm:t>
        <a:bodyPr/>
        <a:lstStyle/>
        <a:p>
          <a:endParaRPr lang="ru-RU"/>
        </a:p>
      </dgm:t>
    </dgm:pt>
    <dgm:pt modelId="{BA54EE29-CC54-4C04-B417-3ED1D4A54CBB}" type="sibTrans" cxnId="{BC62514E-7F77-4AEA-8917-F58CDCD38373}">
      <dgm:prSet/>
      <dgm:spPr/>
      <dgm:t>
        <a:bodyPr/>
        <a:lstStyle/>
        <a:p>
          <a:endParaRPr lang="ru-RU"/>
        </a:p>
      </dgm:t>
    </dgm:pt>
    <dgm:pt modelId="{ECE2A0A1-9B9D-4985-A76C-CD1C3BF1A9D7}">
      <dgm:prSet custT="1"/>
      <dgm:spPr/>
      <dgm:t>
        <a:bodyPr/>
        <a:lstStyle/>
        <a:p>
          <a:pPr rtl="0"/>
          <a:r>
            <a:rPr lang="ru-RU" sz="1400" dirty="0" smtClean="0"/>
            <a:t>Мери Лу Кук</a:t>
          </a:r>
          <a:endParaRPr lang="ru-RU" sz="1400" dirty="0"/>
        </a:p>
      </dgm:t>
    </dgm:pt>
    <dgm:pt modelId="{A27F69EC-1EC4-44B6-9E60-980B9CA92ACE}" type="parTrans" cxnId="{FF48B64C-9AFD-49B5-8B82-DD147B39E5BA}">
      <dgm:prSet/>
      <dgm:spPr/>
      <dgm:t>
        <a:bodyPr/>
        <a:lstStyle/>
        <a:p>
          <a:endParaRPr lang="ru-RU"/>
        </a:p>
      </dgm:t>
    </dgm:pt>
    <dgm:pt modelId="{357306EA-3D26-4810-B9F3-6DB424152852}" type="sibTrans" cxnId="{FF48B64C-9AFD-49B5-8B82-DD147B39E5BA}">
      <dgm:prSet/>
      <dgm:spPr/>
      <dgm:t>
        <a:bodyPr/>
        <a:lstStyle/>
        <a:p>
          <a:endParaRPr lang="ru-RU"/>
        </a:p>
      </dgm:t>
    </dgm:pt>
    <dgm:pt modelId="{074DA516-E8CB-445C-B373-6085EC80514F}" type="pres">
      <dgm:prSet presAssocID="{52CAD460-219B-4E5F-9590-105DA5E84C5C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F6CC6727-034F-41E3-B618-88C15D297C17}" type="pres">
      <dgm:prSet presAssocID="{52CAD460-219B-4E5F-9590-105DA5E84C5C}" presName="pyramid" presStyleLbl="node1" presStyleIdx="0" presStyleCnt="1" custLinFactNeighborX="-14082" custLinFactNeighborY="10945"/>
      <dgm:spPr/>
    </dgm:pt>
    <dgm:pt modelId="{47FC069C-21DB-4536-965D-1D3B22C6684C}" type="pres">
      <dgm:prSet presAssocID="{52CAD460-219B-4E5F-9590-105DA5E84C5C}" presName="theList" presStyleCnt="0"/>
      <dgm:spPr/>
    </dgm:pt>
    <dgm:pt modelId="{FA20EC6D-EE38-4F85-9227-134A2584565D}" type="pres">
      <dgm:prSet presAssocID="{10965294-1DF1-476C-9D44-97523291CA37}" presName="aNode" presStyleLbl="fgAcc1" presStyleIdx="0" presStyleCnt="2" custScaleX="225746" custScaleY="965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6BE7D4-4152-4543-B8FE-CD3024EBA3A5}" type="pres">
      <dgm:prSet presAssocID="{10965294-1DF1-476C-9D44-97523291CA37}" presName="aSpace" presStyleCnt="0"/>
      <dgm:spPr/>
    </dgm:pt>
    <dgm:pt modelId="{B4DBD69C-617C-435B-AA85-87A262D7420A}" type="pres">
      <dgm:prSet presAssocID="{ECE2A0A1-9B9D-4985-A76C-CD1C3BF1A9D7}" presName="aNode" presStyleLbl="fgAcc1" presStyleIdx="1" presStyleCnt="2" custScaleX="94741" custScaleY="18414" custLinFactNeighborX="48116" custLinFactNeighborY="-164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699337-17A0-4655-AF4E-795E7546324B}" type="pres">
      <dgm:prSet presAssocID="{ECE2A0A1-9B9D-4985-A76C-CD1C3BF1A9D7}" presName="aSpace" presStyleCnt="0"/>
      <dgm:spPr/>
    </dgm:pt>
  </dgm:ptLst>
  <dgm:cxnLst>
    <dgm:cxn modelId="{BAC034D0-108E-4CF4-B49A-BB8CDD150F06}" type="presOf" srcId="{10965294-1DF1-476C-9D44-97523291CA37}" destId="{FA20EC6D-EE38-4F85-9227-134A2584565D}" srcOrd="0" destOrd="0" presId="urn:microsoft.com/office/officeart/2005/8/layout/pyramid2"/>
    <dgm:cxn modelId="{35BCAAA9-2C1B-4C7E-9387-658776B6D0CF}" type="presOf" srcId="{52CAD460-219B-4E5F-9590-105DA5E84C5C}" destId="{074DA516-E8CB-445C-B373-6085EC80514F}" srcOrd="0" destOrd="0" presId="urn:microsoft.com/office/officeart/2005/8/layout/pyramid2"/>
    <dgm:cxn modelId="{FF48B64C-9AFD-49B5-8B82-DD147B39E5BA}" srcId="{52CAD460-219B-4E5F-9590-105DA5E84C5C}" destId="{ECE2A0A1-9B9D-4985-A76C-CD1C3BF1A9D7}" srcOrd="1" destOrd="0" parTransId="{A27F69EC-1EC4-44B6-9E60-980B9CA92ACE}" sibTransId="{357306EA-3D26-4810-B9F3-6DB424152852}"/>
    <dgm:cxn modelId="{5C78BB4C-22AB-4DCE-B882-430523ED7C5B}" type="presOf" srcId="{ECE2A0A1-9B9D-4985-A76C-CD1C3BF1A9D7}" destId="{B4DBD69C-617C-435B-AA85-87A262D7420A}" srcOrd="0" destOrd="0" presId="urn:microsoft.com/office/officeart/2005/8/layout/pyramid2"/>
    <dgm:cxn modelId="{BC62514E-7F77-4AEA-8917-F58CDCD38373}" srcId="{52CAD460-219B-4E5F-9590-105DA5E84C5C}" destId="{10965294-1DF1-476C-9D44-97523291CA37}" srcOrd="0" destOrd="0" parTransId="{7417009F-99F3-41F5-9C7C-FB709C25E46F}" sibTransId="{BA54EE29-CC54-4C04-B417-3ED1D4A54CBB}"/>
    <dgm:cxn modelId="{12D69970-E26C-4EAC-825B-79E186C7EB6D}" type="presParOf" srcId="{074DA516-E8CB-445C-B373-6085EC80514F}" destId="{F6CC6727-034F-41E3-B618-88C15D297C17}" srcOrd="0" destOrd="0" presId="urn:microsoft.com/office/officeart/2005/8/layout/pyramid2"/>
    <dgm:cxn modelId="{2CF60082-73EF-4BEE-BF8F-DF576D219A31}" type="presParOf" srcId="{074DA516-E8CB-445C-B373-6085EC80514F}" destId="{47FC069C-21DB-4536-965D-1D3B22C6684C}" srcOrd="1" destOrd="0" presId="urn:microsoft.com/office/officeart/2005/8/layout/pyramid2"/>
    <dgm:cxn modelId="{F51C67B2-03BB-4ADF-8875-84FA010322C7}" type="presParOf" srcId="{47FC069C-21DB-4536-965D-1D3B22C6684C}" destId="{FA20EC6D-EE38-4F85-9227-134A2584565D}" srcOrd="0" destOrd="0" presId="urn:microsoft.com/office/officeart/2005/8/layout/pyramid2"/>
    <dgm:cxn modelId="{CC95CE45-9DE6-4D7D-B5AC-02E564380DD4}" type="presParOf" srcId="{47FC069C-21DB-4536-965D-1D3B22C6684C}" destId="{586BE7D4-4152-4543-B8FE-CD3024EBA3A5}" srcOrd="1" destOrd="0" presId="urn:microsoft.com/office/officeart/2005/8/layout/pyramid2"/>
    <dgm:cxn modelId="{2E1FE6AC-5A3A-4682-A343-ED0AFCBF1980}" type="presParOf" srcId="{47FC069C-21DB-4536-965D-1D3B22C6684C}" destId="{B4DBD69C-617C-435B-AA85-87A262D7420A}" srcOrd="2" destOrd="0" presId="urn:microsoft.com/office/officeart/2005/8/layout/pyramid2"/>
    <dgm:cxn modelId="{F9B3ABCC-DD94-4CFF-AA94-172E278162EB}" type="presParOf" srcId="{47FC069C-21DB-4536-965D-1D3B22C6684C}" destId="{FC699337-17A0-4655-AF4E-795E7546324B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37BE8F-15DE-426C-8175-94E4A041A58D}" type="doc">
      <dgm:prSet loTypeId="urn:microsoft.com/office/officeart/2005/8/layout/pyramid2" loCatId="pyramid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86A2D47-1DA2-4C96-A919-E34AA783C204}">
      <dgm:prSet custT="1"/>
      <dgm:spPr/>
      <dgm:t>
        <a:bodyPr/>
        <a:lstStyle/>
        <a:p>
          <a:pPr rtl="0"/>
          <a:r>
            <a:rPr lang="ru-RU" sz="1000" dirty="0" smtClean="0"/>
            <a:t>«</a:t>
          </a:r>
          <a:r>
            <a:rPr lang="ru-RU" sz="1600" dirty="0" smtClean="0"/>
            <a:t>Когда речь идёт о творчестве, наша задача – помочь ребёнку как можно выше подняться на свою собственную гору. Это всё, что мы можем сделать» </a:t>
          </a:r>
          <a:endParaRPr lang="ru-RU" sz="1600" dirty="0"/>
        </a:p>
      </dgm:t>
    </dgm:pt>
    <dgm:pt modelId="{3A695547-610A-4916-9D6F-A5BEF371C35C}" type="parTrans" cxnId="{355A981B-F9EA-4408-BE3A-6A5B92FE4B6C}">
      <dgm:prSet/>
      <dgm:spPr/>
      <dgm:t>
        <a:bodyPr/>
        <a:lstStyle/>
        <a:p>
          <a:endParaRPr lang="ru-RU"/>
        </a:p>
      </dgm:t>
    </dgm:pt>
    <dgm:pt modelId="{B463B18A-0915-486C-A6D4-FD8491168235}" type="sibTrans" cxnId="{355A981B-F9EA-4408-BE3A-6A5B92FE4B6C}">
      <dgm:prSet/>
      <dgm:spPr/>
      <dgm:t>
        <a:bodyPr/>
        <a:lstStyle/>
        <a:p>
          <a:endParaRPr lang="ru-RU"/>
        </a:p>
      </dgm:t>
    </dgm:pt>
    <dgm:pt modelId="{BE8813FD-B0D2-4227-A528-94D3FE77AE9F}">
      <dgm:prSet/>
      <dgm:spPr/>
      <dgm:t>
        <a:bodyPr/>
        <a:lstStyle/>
        <a:p>
          <a:pPr rtl="0"/>
          <a:r>
            <a:rPr lang="ru-RU" dirty="0" smtClean="0"/>
            <a:t>Лорис Малагуции</a:t>
          </a:r>
          <a:endParaRPr lang="ru-RU" dirty="0"/>
        </a:p>
      </dgm:t>
    </dgm:pt>
    <dgm:pt modelId="{03AAD311-D4BD-478D-A7DE-085D13270571}" type="parTrans" cxnId="{2D4EC881-BC59-4F9D-918F-4451570476A7}">
      <dgm:prSet/>
      <dgm:spPr/>
      <dgm:t>
        <a:bodyPr/>
        <a:lstStyle/>
        <a:p>
          <a:endParaRPr lang="ru-RU"/>
        </a:p>
      </dgm:t>
    </dgm:pt>
    <dgm:pt modelId="{05A3252E-4665-4D30-9D71-E2190AD5B423}" type="sibTrans" cxnId="{2D4EC881-BC59-4F9D-918F-4451570476A7}">
      <dgm:prSet/>
      <dgm:spPr/>
      <dgm:t>
        <a:bodyPr/>
        <a:lstStyle/>
        <a:p>
          <a:endParaRPr lang="ru-RU"/>
        </a:p>
      </dgm:t>
    </dgm:pt>
    <dgm:pt modelId="{80021B79-0CD7-4C42-8DFD-D9964D63755B}" type="pres">
      <dgm:prSet presAssocID="{FA37BE8F-15DE-426C-8175-94E4A041A58D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4D8A7342-4B2F-4199-88B2-321A00AE984E}" type="pres">
      <dgm:prSet presAssocID="{FA37BE8F-15DE-426C-8175-94E4A041A58D}" presName="pyramid" presStyleLbl="node1" presStyleIdx="0" presStyleCnt="1"/>
      <dgm:spPr/>
    </dgm:pt>
    <dgm:pt modelId="{35859E93-8B6E-481F-8B59-B5EC7EB81379}" type="pres">
      <dgm:prSet presAssocID="{FA37BE8F-15DE-426C-8175-94E4A041A58D}" presName="theList" presStyleCnt="0"/>
      <dgm:spPr/>
    </dgm:pt>
    <dgm:pt modelId="{46D72903-1241-4C69-9EB4-92693F6FFD40}" type="pres">
      <dgm:prSet presAssocID="{086A2D47-1DA2-4C96-A919-E34AA783C204}" presName="aNode" presStyleLbl="fgAcc1" presStyleIdx="0" presStyleCnt="2" custScaleX="235409" custScaleY="126547" custLinFactY="24387" custLinFactNeighborX="-2791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BA0212-1792-4B72-827F-935C4C9F34FC}" type="pres">
      <dgm:prSet presAssocID="{086A2D47-1DA2-4C96-A919-E34AA783C204}" presName="aSpace" presStyleCnt="0"/>
      <dgm:spPr/>
    </dgm:pt>
    <dgm:pt modelId="{C9396315-9DBF-4A09-82C0-A8B217738736}" type="pres">
      <dgm:prSet presAssocID="{BE8813FD-B0D2-4227-A528-94D3FE77AE9F}" presName="aNode" presStyleLbl="fgAcc1" presStyleIdx="1" presStyleCnt="2" custScaleX="71128" custScaleY="40332" custLinFactY="18217" custLinFactNeighborX="5854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A7ACE8-4967-4E11-9F25-884BFDC7C3B9}" type="pres">
      <dgm:prSet presAssocID="{BE8813FD-B0D2-4227-A528-94D3FE77AE9F}" presName="aSpace" presStyleCnt="0"/>
      <dgm:spPr/>
    </dgm:pt>
  </dgm:ptLst>
  <dgm:cxnLst>
    <dgm:cxn modelId="{BD6AE27E-D5DC-45E5-97D1-B34F4D1DD9FD}" type="presOf" srcId="{FA37BE8F-15DE-426C-8175-94E4A041A58D}" destId="{80021B79-0CD7-4C42-8DFD-D9964D63755B}" srcOrd="0" destOrd="0" presId="urn:microsoft.com/office/officeart/2005/8/layout/pyramid2"/>
    <dgm:cxn modelId="{2D4EC881-BC59-4F9D-918F-4451570476A7}" srcId="{FA37BE8F-15DE-426C-8175-94E4A041A58D}" destId="{BE8813FD-B0D2-4227-A528-94D3FE77AE9F}" srcOrd="1" destOrd="0" parTransId="{03AAD311-D4BD-478D-A7DE-085D13270571}" sibTransId="{05A3252E-4665-4D30-9D71-E2190AD5B423}"/>
    <dgm:cxn modelId="{BE591EAF-41CC-4831-AE6B-1E6DAAA4263C}" type="presOf" srcId="{BE8813FD-B0D2-4227-A528-94D3FE77AE9F}" destId="{C9396315-9DBF-4A09-82C0-A8B217738736}" srcOrd="0" destOrd="0" presId="urn:microsoft.com/office/officeart/2005/8/layout/pyramid2"/>
    <dgm:cxn modelId="{BBE0B3D8-8288-461E-832E-0FC0F2DE50C2}" type="presOf" srcId="{086A2D47-1DA2-4C96-A919-E34AA783C204}" destId="{46D72903-1241-4C69-9EB4-92693F6FFD40}" srcOrd="0" destOrd="0" presId="urn:microsoft.com/office/officeart/2005/8/layout/pyramid2"/>
    <dgm:cxn modelId="{355A981B-F9EA-4408-BE3A-6A5B92FE4B6C}" srcId="{FA37BE8F-15DE-426C-8175-94E4A041A58D}" destId="{086A2D47-1DA2-4C96-A919-E34AA783C204}" srcOrd="0" destOrd="0" parTransId="{3A695547-610A-4916-9D6F-A5BEF371C35C}" sibTransId="{B463B18A-0915-486C-A6D4-FD8491168235}"/>
    <dgm:cxn modelId="{8F520A8D-EA94-4845-9F90-9134833D1B35}" type="presParOf" srcId="{80021B79-0CD7-4C42-8DFD-D9964D63755B}" destId="{4D8A7342-4B2F-4199-88B2-321A00AE984E}" srcOrd="0" destOrd="0" presId="urn:microsoft.com/office/officeart/2005/8/layout/pyramid2"/>
    <dgm:cxn modelId="{E0309C92-E653-4A5C-9D5F-5EA5619C20D6}" type="presParOf" srcId="{80021B79-0CD7-4C42-8DFD-D9964D63755B}" destId="{35859E93-8B6E-481F-8B59-B5EC7EB81379}" srcOrd="1" destOrd="0" presId="urn:microsoft.com/office/officeart/2005/8/layout/pyramid2"/>
    <dgm:cxn modelId="{DE2C1201-2E44-4698-BD3B-DDEA176BD4E5}" type="presParOf" srcId="{35859E93-8B6E-481F-8B59-B5EC7EB81379}" destId="{46D72903-1241-4C69-9EB4-92693F6FFD40}" srcOrd="0" destOrd="0" presId="urn:microsoft.com/office/officeart/2005/8/layout/pyramid2"/>
    <dgm:cxn modelId="{B4834962-C4EB-4A1C-B2B8-C89DED31810C}" type="presParOf" srcId="{35859E93-8B6E-481F-8B59-B5EC7EB81379}" destId="{1CBA0212-1792-4B72-827F-935C4C9F34FC}" srcOrd="1" destOrd="0" presId="urn:microsoft.com/office/officeart/2005/8/layout/pyramid2"/>
    <dgm:cxn modelId="{70455C8D-8F24-4670-9ADD-F91940B1A032}" type="presParOf" srcId="{35859E93-8B6E-481F-8B59-B5EC7EB81379}" destId="{C9396315-9DBF-4A09-82C0-A8B217738736}" srcOrd="2" destOrd="0" presId="urn:microsoft.com/office/officeart/2005/8/layout/pyramid2"/>
    <dgm:cxn modelId="{8DFC82C0-4FBC-4021-9230-8FBEB3C0E0DB}" type="presParOf" srcId="{35859E93-8B6E-481F-8B59-B5EC7EB81379}" destId="{99A7ACE8-4967-4E11-9F25-884BFDC7C3B9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2578D22-CFED-4EA4-9A5C-F90D3861C9EC}" type="doc">
      <dgm:prSet loTypeId="urn:microsoft.com/office/officeart/2005/8/layout/radial5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D951B4B7-F150-450F-A112-83295703F6D3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accent3">
                  <a:lumMod val="50000"/>
                </a:schemeClr>
              </a:solidFill>
            </a:rPr>
            <a:t>Формы работы с детьми</a:t>
          </a:r>
          <a:endParaRPr lang="ru-RU" sz="2400" dirty="0">
            <a:solidFill>
              <a:schemeClr val="accent3">
                <a:lumMod val="50000"/>
              </a:schemeClr>
            </a:solidFill>
          </a:endParaRPr>
        </a:p>
      </dgm:t>
    </dgm:pt>
    <dgm:pt modelId="{82CB0226-6D79-4961-B15D-1EE656F5C95B}" type="parTrans" cxnId="{7CC830B1-3EA2-47B2-A709-0D7377C2D6F8}">
      <dgm:prSet/>
      <dgm:spPr/>
      <dgm:t>
        <a:bodyPr/>
        <a:lstStyle/>
        <a:p>
          <a:endParaRPr lang="ru-RU"/>
        </a:p>
      </dgm:t>
    </dgm:pt>
    <dgm:pt modelId="{77E6F2B9-EA0C-4C5A-8C09-3BC36F0D0A4A}" type="sibTrans" cxnId="{7CC830B1-3EA2-47B2-A709-0D7377C2D6F8}">
      <dgm:prSet/>
      <dgm:spPr/>
      <dgm:t>
        <a:bodyPr/>
        <a:lstStyle/>
        <a:p>
          <a:endParaRPr lang="ru-RU"/>
        </a:p>
      </dgm:t>
    </dgm:pt>
    <dgm:pt modelId="{09332574-2C0F-4879-B711-B4188984EB9A}">
      <dgm:prSet phldrT="[Текст]" custT="1"/>
      <dgm:spPr/>
      <dgm:t>
        <a:bodyPr/>
        <a:lstStyle/>
        <a:p>
          <a:r>
            <a:rPr lang="ru-RU" sz="1100" dirty="0" smtClean="0">
              <a:solidFill>
                <a:schemeClr val="accent3">
                  <a:lumMod val="50000"/>
                </a:schemeClr>
              </a:solidFill>
            </a:rPr>
            <a:t>Наука и творчество (простые научные эксперименты)</a:t>
          </a:r>
          <a:endParaRPr lang="ru-RU" sz="1100" dirty="0">
            <a:solidFill>
              <a:schemeClr val="accent3">
                <a:lumMod val="50000"/>
              </a:schemeClr>
            </a:solidFill>
          </a:endParaRPr>
        </a:p>
      </dgm:t>
    </dgm:pt>
    <dgm:pt modelId="{7AB61FDE-8079-4F29-B3AF-2B735F670DB4}" type="parTrans" cxnId="{8DB852EF-0B2D-419D-9FC7-BFE45A1685AB}">
      <dgm:prSet/>
      <dgm:spPr/>
      <dgm:t>
        <a:bodyPr/>
        <a:lstStyle/>
        <a:p>
          <a:endParaRPr lang="ru-RU"/>
        </a:p>
      </dgm:t>
    </dgm:pt>
    <dgm:pt modelId="{CBF7ACCD-5AED-4FDF-AA43-0BE3FFA19C7E}" type="sibTrans" cxnId="{8DB852EF-0B2D-419D-9FC7-BFE45A1685AB}">
      <dgm:prSet/>
      <dgm:spPr/>
      <dgm:t>
        <a:bodyPr/>
        <a:lstStyle/>
        <a:p>
          <a:endParaRPr lang="ru-RU"/>
        </a:p>
      </dgm:t>
    </dgm:pt>
    <dgm:pt modelId="{7F88327D-11D3-4D3B-A7D1-CF36F33FD645}">
      <dgm:prSet phldrT="[Текст]" custT="1"/>
      <dgm:spPr/>
      <dgm:t>
        <a:bodyPr/>
        <a:lstStyle/>
        <a:p>
          <a:r>
            <a:rPr lang="ru-RU" sz="1000" dirty="0" smtClean="0">
              <a:solidFill>
                <a:schemeClr val="accent3">
                  <a:lumMod val="50000"/>
                </a:schemeClr>
              </a:solidFill>
            </a:rPr>
            <a:t>Чтение художественной литературы</a:t>
          </a:r>
          <a:endParaRPr lang="ru-RU" sz="1000" dirty="0">
            <a:solidFill>
              <a:schemeClr val="accent3">
                <a:lumMod val="50000"/>
              </a:schemeClr>
            </a:solidFill>
          </a:endParaRPr>
        </a:p>
      </dgm:t>
    </dgm:pt>
    <dgm:pt modelId="{4EBE424F-9369-4A7C-9826-F7838F459F2B}" type="parTrans" cxnId="{B7748706-DB1C-4962-A45F-795BCD00331C}">
      <dgm:prSet/>
      <dgm:spPr/>
      <dgm:t>
        <a:bodyPr/>
        <a:lstStyle/>
        <a:p>
          <a:endParaRPr lang="ru-RU"/>
        </a:p>
      </dgm:t>
    </dgm:pt>
    <dgm:pt modelId="{F282225E-98E4-4EDE-A5ED-0CC2B0DA47C3}" type="sibTrans" cxnId="{B7748706-DB1C-4962-A45F-795BCD00331C}">
      <dgm:prSet/>
      <dgm:spPr/>
      <dgm:t>
        <a:bodyPr/>
        <a:lstStyle/>
        <a:p>
          <a:endParaRPr lang="ru-RU"/>
        </a:p>
      </dgm:t>
    </dgm:pt>
    <dgm:pt modelId="{A181949C-1E37-4EAB-A6D8-C61B7D836FBA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accent3">
                  <a:lumMod val="50000"/>
                </a:schemeClr>
              </a:solidFill>
            </a:rPr>
            <a:t>Музыка</a:t>
          </a:r>
          <a:endParaRPr lang="ru-RU" sz="1600" dirty="0">
            <a:solidFill>
              <a:schemeClr val="accent3">
                <a:lumMod val="50000"/>
              </a:schemeClr>
            </a:solidFill>
          </a:endParaRPr>
        </a:p>
      </dgm:t>
    </dgm:pt>
    <dgm:pt modelId="{49AF7E21-51F2-4528-8DAD-FC44D4CD888F}" type="parTrans" cxnId="{AB63BFF6-6723-42E1-9D96-E71D8C763051}">
      <dgm:prSet/>
      <dgm:spPr/>
      <dgm:t>
        <a:bodyPr/>
        <a:lstStyle/>
        <a:p>
          <a:endParaRPr lang="ru-RU"/>
        </a:p>
      </dgm:t>
    </dgm:pt>
    <dgm:pt modelId="{9AAD7481-82E4-437D-BF56-290C50DC30FB}" type="sibTrans" cxnId="{AB63BFF6-6723-42E1-9D96-E71D8C763051}">
      <dgm:prSet/>
      <dgm:spPr/>
      <dgm:t>
        <a:bodyPr/>
        <a:lstStyle/>
        <a:p>
          <a:endParaRPr lang="ru-RU"/>
        </a:p>
      </dgm:t>
    </dgm:pt>
    <dgm:pt modelId="{065C059A-F342-42C1-AE32-BDD27AB0440A}">
      <dgm:prSet phldrT="[Текст]"/>
      <dgm:spPr/>
      <dgm:t>
        <a:bodyPr/>
        <a:lstStyle/>
        <a:p>
          <a:r>
            <a:rPr lang="ru-RU" dirty="0" smtClean="0">
              <a:solidFill>
                <a:schemeClr val="accent3">
                  <a:lumMod val="50000"/>
                </a:schemeClr>
              </a:solidFill>
            </a:rPr>
            <a:t>Игра и воображение (дидактические, настольные, сюжетно-ролевые игры и др.)</a:t>
          </a:r>
          <a:endParaRPr lang="ru-RU" dirty="0">
            <a:solidFill>
              <a:schemeClr val="accent3">
                <a:lumMod val="50000"/>
              </a:schemeClr>
            </a:solidFill>
          </a:endParaRPr>
        </a:p>
      </dgm:t>
    </dgm:pt>
    <dgm:pt modelId="{07CF799D-310E-4DCF-AEAC-2D032EF05832}" type="parTrans" cxnId="{98BE35F8-BF8D-49E3-A1DF-43BF920AC032}">
      <dgm:prSet/>
      <dgm:spPr/>
      <dgm:t>
        <a:bodyPr/>
        <a:lstStyle/>
        <a:p>
          <a:endParaRPr lang="ru-RU"/>
        </a:p>
      </dgm:t>
    </dgm:pt>
    <dgm:pt modelId="{D3DB7DC9-2B55-4A31-B663-CA6E296C0723}" type="sibTrans" cxnId="{98BE35F8-BF8D-49E3-A1DF-43BF920AC032}">
      <dgm:prSet/>
      <dgm:spPr/>
      <dgm:t>
        <a:bodyPr/>
        <a:lstStyle/>
        <a:p>
          <a:endParaRPr lang="ru-RU"/>
        </a:p>
      </dgm:t>
    </dgm:pt>
    <dgm:pt modelId="{54587DAE-5590-4222-B0E9-57C840D95650}">
      <dgm:prSet phldrT="[Текст]" custT="1"/>
      <dgm:spPr/>
      <dgm:t>
        <a:bodyPr/>
        <a:lstStyle/>
        <a:p>
          <a:r>
            <a:rPr lang="ru-RU" sz="1100" dirty="0" smtClean="0">
              <a:solidFill>
                <a:schemeClr val="accent3">
                  <a:lumMod val="50000"/>
                </a:schemeClr>
              </a:solidFill>
            </a:rPr>
            <a:t>Продуктивная деятельность</a:t>
          </a:r>
          <a:endParaRPr lang="ru-RU" sz="1100" dirty="0">
            <a:solidFill>
              <a:schemeClr val="accent3">
                <a:lumMod val="50000"/>
              </a:schemeClr>
            </a:solidFill>
          </a:endParaRPr>
        </a:p>
      </dgm:t>
    </dgm:pt>
    <dgm:pt modelId="{6ECBBEE8-8AEC-435B-80D4-D44D42B6C169}" type="parTrans" cxnId="{7D88238D-870C-4B11-ADAE-094F87EBA56A}">
      <dgm:prSet/>
      <dgm:spPr/>
      <dgm:t>
        <a:bodyPr/>
        <a:lstStyle/>
        <a:p>
          <a:endParaRPr lang="ru-RU"/>
        </a:p>
      </dgm:t>
    </dgm:pt>
    <dgm:pt modelId="{16DB8162-2CCE-4F9D-ABD6-0A6375B8C51A}" type="sibTrans" cxnId="{7D88238D-870C-4B11-ADAE-094F87EBA56A}">
      <dgm:prSet/>
      <dgm:spPr/>
      <dgm:t>
        <a:bodyPr/>
        <a:lstStyle/>
        <a:p>
          <a:endParaRPr lang="ru-RU"/>
        </a:p>
      </dgm:t>
    </dgm:pt>
    <dgm:pt modelId="{1B9EE829-AD41-43EF-83E8-229E9DEC7CE7}">
      <dgm:prSet phldrT="[Текст]" custT="1"/>
      <dgm:spPr/>
      <dgm:t>
        <a:bodyPr/>
        <a:lstStyle/>
        <a:p>
          <a:r>
            <a:rPr lang="ru-RU" sz="1000" dirty="0" smtClean="0">
              <a:solidFill>
                <a:schemeClr val="accent3">
                  <a:lumMod val="50000"/>
                </a:schemeClr>
              </a:solidFill>
            </a:rPr>
            <a:t>Рассматривание альбомов, картин, плакатов</a:t>
          </a:r>
          <a:endParaRPr lang="ru-RU" sz="1000" dirty="0">
            <a:solidFill>
              <a:schemeClr val="accent3">
                <a:lumMod val="50000"/>
              </a:schemeClr>
            </a:solidFill>
          </a:endParaRPr>
        </a:p>
      </dgm:t>
    </dgm:pt>
    <dgm:pt modelId="{0CA968CB-50EE-4D29-8A64-6DF7C3983FAC}" type="parTrans" cxnId="{D61FB170-99F9-417D-A963-E2161F7436E7}">
      <dgm:prSet/>
      <dgm:spPr/>
      <dgm:t>
        <a:bodyPr/>
        <a:lstStyle/>
        <a:p>
          <a:endParaRPr lang="ru-RU"/>
        </a:p>
      </dgm:t>
    </dgm:pt>
    <dgm:pt modelId="{C509DA8E-ED94-4010-BC37-BC5D0915280C}" type="sibTrans" cxnId="{D61FB170-99F9-417D-A963-E2161F7436E7}">
      <dgm:prSet/>
      <dgm:spPr/>
      <dgm:t>
        <a:bodyPr/>
        <a:lstStyle/>
        <a:p>
          <a:endParaRPr lang="ru-RU"/>
        </a:p>
      </dgm:t>
    </dgm:pt>
    <dgm:pt modelId="{D4FC0A62-033C-44FB-898E-111937DF9229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accent3">
                  <a:lumMod val="50000"/>
                </a:schemeClr>
              </a:solidFill>
            </a:rPr>
            <a:t>Наблюдения окружающей среды</a:t>
          </a:r>
          <a:endParaRPr lang="ru-RU" sz="1200" dirty="0">
            <a:solidFill>
              <a:schemeClr val="accent3">
                <a:lumMod val="50000"/>
              </a:schemeClr>
            </a:solidFill>
          </a:endParaRPr>
        </a:p>
      </dgm:t>
    </dgm:pt>
    <dgm:pt modelId="{58EE47BD-BBC1-4307-B7BD-529C58290C27}" type="parTrans" cxnId="{5E110C85-2F70-46C7-9387-7DEE5C5F63DB}">
      <dgm:prSet/>
      <dgm:spPr/>
      <dgm:t>
        <a:bodyPr/>
        <a:lstStyle/>
        <a:p>
          <a:endParaRPr lang="ru-RU"/>
        </a:p>
      </dgm:t>
    </dgm:pt>
    <dgm:pt modelId="{87FC7004-98D7-49E5-9DD3-E9381D8C31F7}" type="sibTrans" cxnId="{5E110C85-2F70-46C7-9387-7DEE5C5F63DB}">
      <dgm:prSet/>
      <dgm:spPr/>
      <dgm:t>
        <a:bodyPr/>
        <a:lstStyle/>
        <a:p>
          <a:endParaRPr lang="ru-RU"/>
        </a:p>
      </dgm:t>
    </dgm:pt>
    <dgm:pt modelId="{2478BB38-99C3-481B-A3FC-9CE2C6BF21A3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accent3">
                  <a:lumMod val="50000"/>
                </a:schemeClr>
              </a:solidFill>
            </a:rPr>
            <a:t>Экскурсии, походы</a:t>
          </a:r>
          <a:endParaRPr lang="ru-RU" sz="1400" dirty="0">
            <a:solidFill>
              <a:schemeClr val="accent3">
                <a:lumMod val="50000"/>
              </a:schemeClr>
            </a:solidFill>
          </a:endParaRPr>
        </a:p>
      </dgm:t>
    </dgm:pt>
    <dgm:pt modelId="{199DCB61-58E0-4384-A677-D33A285ED489}" type="parTrans" cxnId="{C6B37E97-F368-4453-B3E7-08FB0FB1738F}">
      <dgm:prSet/>
      <dgm:spPr/>
      <dgm:t>
        <a:bodyPr/>
        <a:lstStyle/>
        <a:p>
          <a:endParaRPr lang="ru-RU"/>
        </a:p>
      </dgm:t>
    </dgm:pt>
    <dgm:pt modelId="{5813AEBE-9002-43C7-853F-17BB0AC3C2E8}" type="sibTrans" cxnId="{C6B37E97-F368-4453-B3E7-08FB0FB1738F}">
      <dgm:prSet/>
      <dgm:spPr/>
      <dgm:t>
        <a:bodyPr/>
        <a:lstStyle/>
        <a:p>
          <a:endParaRPr lang="ru-RU"/>
        </a:p>
      </dgm:t>
    </dgm:pt>
    <dgm:pt modelId="{1BF3BA4D-DA7D-47BF-B543-4FAFB1362910}" type="pres">
      <dgm:prSet presAssocID="{42578D22-CFED-4EA4-9A5C-F90D3861C9E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6C0ACB-BD34-4598-9248-633050243AA1}" type="pres">
      <dgm:prSet presAssocID="{D951B4B7-F150-450F-A112-83295703F6D3}" presName="centerShape" presStyleLbl="node0" presStyleIdx="0" presStyleCnt="1" custScaleX="223610" custScaleY="181683"/>
      <dgm:spPr/>
      <dgm:t>
        <a:bodyPr/>
        <a:lstStyle/>
        <a:p>
          <a:endParaRPr lang="ru-RU"/>
        </a:p>
      </dgm:t>
    </dgm:pt>
    <dgm:pt modelId="{4CED3FCC-0278-466F-BFA7-2A40F4F31551}" type="pres">
      <dgm:prSet presAssocID="{7AB61FDE-8079-4F29-B3AF-2B735F670DB4}" presName="parTrans" presStyleLbl="sibTrans2D1" presStyleIdx="0" presStyleCnt="8"/>
      <dgm:spPr/>
      <dgm:t>
        <a:bodyPr/>
        <a:lstStyle/>
        <a:p>
          <a:endParaRPr lang="ru-RU"/>
        </a:p>
      </dgm:t>
    </dgm:pt>
    <dgm:pt modelId="{16084735-1B9B-43DD-A4A7-8FB8B0C71CDB}" type="pres">
      <dgm:prSet presAssocID="{7AB61FDE-8079-4F29-B3AF-2B735F670DB4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5DBDE1DF-F397-467F-A625-F4F62C445FA4}" type="pres">
      <dgm:prSet presAssocID="{09332574-2C0F-4879-B711-B4188984EB9A}" presName="node" presStyleLbl="node1" presStyleIdx="0" presStyleCnt="8" custScaleX="125086" custScaleY="1222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1C159F-0130-4A32-98F7-8F4ABD57943C}" type="pres">
      <dgm:prSet presAssocID="{4EBE424F-9369-4A7C-9826-F7838F459F2B}" presName="parTrans" presStyleLbl="sibTrans2D1" presStyleIdx="1" presStyleCnt="8"/>
      <dgm:spPr/>
      <dgm:t>
        <a:bodyPr/>
        <a:lstStyle/>
        <a:p>
          <a:endParaRPr lang="ru-RU"/>
        </a:p>
      </dgm:t>
    </dgm:pt>
    <dgm:pt modelId="{27A5FA06-6DE7-4A9A-8779-C311C263C7DD}" type="pres">
      <dgm:prSet presAssocID="{4EBE424F-9369-4A7C-9826-F7838F459F2B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5AA63202-8B89-40EF-BADC-ED5B21BDFA7C}" type="pres">
      <dgm:prSet presAssocID="{7F88327D-11D3-4D3B-A7D1-CF36F33FD645}" presName="node" presStyleLbl="node1" presStyleIdx="1" presStyleCnt="8" custScaleX="118487" custScaleY="1268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A37376-1F7F-48D0-AF4D-3A4D5CC4998A}" type="pres">
      <dgm:prSet presAssocID="{49AF7E21-51F2-4528-8DAD-FC44D4CD888F}" presName="parTrans" presStyleLbl="sibTrans2D1" presStyleIdx="2" presStyleCnt="8"/>
      <dgm:spPr/>
      <dgm:t>
        <a:bodyPr/>
        <a:lstStyle/>
        <a:p>
          <a:endParaRPr lang="ru-RU"/>
        </a:p>
      </dgm:t>
    </dgm:pt>
    <dgm:pt modelId="{7F8EED34-911A-4CBE-B5C9-94C2CFCC4028}" type="pres">
      <dgm:prSet presAssocID="{49AF7E21-51F2-4528-8DAD-FC44D4CD888F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20E8E0DD-F7F5-430C-9692-11DA7D3245ED}" type="pres">
      <dgm:prSet presAssocID="{A181949C-1E37-4EAB-A6D8-C61B7D836FBA}" presName="node" presStyleLbl="node1" presStyleIdx="2" presStyleCnt="8" custScaleX="119823" custScaleY="1166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05D8AE-70A5-4CC5-94ED-1B732FF07B43}" type="pres">
      <dgm:prSet presAssocID="{07CF799D-310E-4DCF-AEAC-2D032EF05832}" presName="parTrans" presStyleLbl="sibTrans2D1" presStyleIdx="3" presStyleCnt="8"/>
      <dgm:spPr/>
      <dgm:t>
        <a:bodyPr/>
        <a:lstStyle/>
        <a:p>
          <a:endParaRPr lang="ru-RU"/>
        </a:p>
      </dgm:t>
    </dgm:pt>
    <dgm:pt modelId="{F073D5C9-D990-4815-8A99-A42EC1B20B67}" type="pres">
      <dgm:prSet presAssocID="{07CF799D-310E-4DCF-AEAC-2D032EF05832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6E01FCD6-98BB-406A-9B1F-381FCED080D5}" type="pres">
      <dgm:prSet presAssocID="{065C059A-F342-42C1-AE32-BDD27AB0440A}" presName="node" presStyleLbl="node1" presStyleIdx="3" presStyleCnt="8" custScaleX="109534" custScaleY="1192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6581D5-3307-414D-B47E-952EC73A1B1A}" type="pres">
      <dgm:prSet presAssocID="{6ECBBEE8-8AEC-435B-80D4-D44D42B6C169}" presName="parTrans" presStyleLbl="sibTrans2D1" presStyleIdx="4" presStyleCnt="8"/>
      <dgm:spPr/>
      <dgm:t>
        <a:bodyPr/>
        <a:lstStyle/>
        <a:p>
          <a:endParaRPr lang="ru-RU"/>
        </a:p>
      </dgm:t>
    </dgm:pt>
    <dgm:pt modelId="{129ADB84-2E97-4BEF-B46F-69D1EB5A5D12}" type="pres">
      <dgm:prSet presAssocID="{6ECBBEE8-8AEC-435B-80D4-D44D42B6C169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78CC3630-77DF-4F4C-A64C-BF7E482CB8F5}" type="pres">
      <dgm:prSet presAssocID="{54587DAE-5590-4222-B0E9-57C840D95650}" presName="node" presStyleLbl="node1" presStyleIdx="4" presStyleCnt="8" custScaleX="105935" custScaleY="904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A65515-F6F2-454B-B7D7-752CA648C4F6}" type="pres">
      <dgm:prSet presAssocID="{0CA968CB-50EE-4D29-8A64-6DF7C3983FAC}" presName="parTrans" presStyleLbl="sibTrans2D1" presStyleIdx="5" presStyleCnt="8"/>
      <dgm:spPr/>
      <dgm:t>
        <a:bodyPr/>
        <a:lstStyle/>
        <a:p>
          <a:endParaRPr lang="ru-RU"/>
        </a:p>
      </dgm:t>
    </dgm:pt>
    <dgm:pt modelId="{3C3BDC7D-1FB3-43C6-890D-76730E4980A4}" type="pres">
      <dgm:prSet presAssocID="{0CA968CB-50EE-4D29-8A64-6DF7C3983FAC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965607E9-D43C-4AB1-87C1-3AA03D516DC9}" type="pres">
      <dgm:prSet presAssocID="{1B9EE829-AD41-43EF-83E8-229E9DEC7CE7}" presName="node" presStyleLbl="node1" presStyleIdx="5" presStyleCnt="8" custScaleX="1277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6D4005-A67B-41E8-81F9-73E5C9ACF423}" type="pres">
      <dgm:prSet presAssocID="{58EE47BD-BBC1-4307-B7BD-529C58290C27}" presName="parTrans" presStyleLbl="sibTrans2D1" presStyleIdx="6" presStyleCnt="8"/>
      <dgm:spPr/>
      <dgm:t>
        <a:bodyPr/>
        <a:lstStyle/>
        <a:p>
          <a:endParaRPr lang="ru-RU"/>
        </a:p>
      </dgm:t>
    </dgm:pt>
    <dgm:pt modelId="{9C5788D8-A5DF-4335-A845-91857CA666B0}" type="pres">
      <dgm:prSet presAssocID="{58EE47BD-BBC1-4307-B7BD-529C58290C27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66FEDD92-4DD6-407C-BE63-98A7D2C6F42B}" type="pres">
      <dgm:prSet presAssocID="{D4FC0A62-033C-44FB-898E-111937DF9229}" presName="node" presStyleLbl="node1" presStyleIdx="6" presStyleCnt="8" custScaleX="1195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86D477-8101-40BF-860D-5257AD4B2A40}" type="pres">
      <dgm:prSet presAssocID="{199DCB61-58E0-4384-A677-D33A285ED489}" presName="parTrans" presStyleLbl="sibTrans2D1" presStyleIdx="7" presStyleCnt="8"/>
      <dgm:spPr/>
      <dgm:t>
        <a:bodyPr/>
        <a:lstStyle/>
        <a:p>
          <a:endParaRPr lang="ru-RU"/>
        </a:p>
      </dgm:t>
    </dgm:pt>
    <dgm:pt modelId="{98F71339-AD2B-4083-99A4-3FDD61892515}" type="pres">
      <dgm:prSet presAssocID="{199DCB61-58E0-4384-A677-D33A285ED489}" presName="connectorText" presStyleLbl="sibTrans2D1" presStyleIdx="7" presStyleCnt="8"/>
      <dgm:spPr/>
      <dgm:t>
        <a:bodyPr/>
        <a:lstStyle/>
        <a:p>
          <a:endParaRPr lang="ru-RU"/>
        </a:p>
      </dgm:t>
    </dgm:pt>
    <dgm:pt modelId="{5A8CB315-19BB-4460-9A83-927756F0B4F9}" type="pres">
      <dgm:prSet presAssocID="{2478BB38-99C3-481B-A3FC-9CE2C6BF21A3}" presName="node" presStyleLbl="node1" presStyleIdx="7" presStyleCnt="8" custScaleX="127591" custScaleY="1090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63BFF6-6723-42E1-9D96-E71D8C763051}" srcId="{D951B4B7-F150-450F-A112-83295703F6D3}" destId="{A181949C-1E37-4EAB-A6D8-C61B7D836FBA}" srcOrd="2" destOrd="0" parTransId="{49AF7E21-51F2-4528-8DAD-FC44D4CD888F}" sibTransId="{9AAD7481-82E4-437D-BF56-290C50DC30FB}"/>
    <dgm:cxn modelId="{7D88238D-870C-4B11-ADAE-094F87EBA56A}" srcId="{D951B4B7-F150-450F-A112-83295703F6D3}" destId="{54587DAE-5590-4222-B0E9-57C840D95650}" srcOrd="4" destOrd="0" parTransId="{6ECBBEE8-8AEC-435B-80D4-D44D42B6C169}" sibTransId="{16DB8162-2CCE-4F9D-ABD6-0A6375B8C51A}"/>
    <dgm:cxn modelId="{1569E4AC-B99C-4750-81D5-FE5C33BF2D1F}" type="presOf" srcId="{54587DAE-5590-4222-B0E9-57C840D95650}" destId="{78CC3630-77DF-4F4C-A64C-BF7E482CB8F5}" srcOrd="0" destOrd="0" presId="urn:microsoft.com/office/officeart/2005/8/layout/radial5"/>
    <dgm:cxn modelId="{C2444003-B874-48E9-A62E-548ECCDB8972}" type="presOf" srcId="{58EE47BD-BBC1-4307-B7BD-529C58290C27}" destId="{036D4005-A67B-41E8-81F9-73E5C9ACF423}" srcOrd="0" destOrd="0" presId="urn:microsoft.com/office/officeart/2005/8/layout/radial5"/>
    <dgm:cxn modelId="{74F9D15E-AFCB-46DF-81B0-E392E16DC10A}" type="presOf" srcId="{199DCB61-58E0-4384-A677-D33A285ED489}" destId="{A286D477-8101-40BF-860D-5257AD4B2A40}" srcOrd="0" destOrd="0" presId="urn:microsoft.com/office/officeart/2005/8/layout/radial5"/>
    <dgm:cxn modelId="{819CFB9E-01BD-4FF0-A614-1D16F796CE2C}" type="presOf" srcId="{49AF7E21-51F2-4528-8DAD-FC44D4CD888F}" destId="{93A37376-1F7F-48D0-AF4D-3A4D5CC4998A}" srcOrd="0" destOrd="0" presId="urn:microsoft.com/office/officeart/2005/8/layout/radial5"/>
    <dgm:cxn modelId="{3486AA4F-D41C-4D52-AE24-4ED2EE6D5967}" type="presOf" srcId="{1B9EE829-AD41-43EF-83E8-229E9DEC7CE7}" destId="{965607E9-D43C-4AB1-87C1-3AA03D516DC9}" srcOrd="0" destOrd="0" presId="urn:microsoft.com/office/officeart/2005/8/layout/radial5"/>
    <dgm:cxn modelId="{26A86ACD-7933-4F64-9980-F1940B0697FB}" type="presOf" srcId="{7AB61FDE-8079-4F29-B3AF-2B735F670DB4}" destId="{4CED3FCC-0278-466F-BFA7-2A40F4F31551}" srcOrd="0" destOrd="0" presId="urn:microsoft.com/office/officeart/2005/8/layout/radial5"/>
    <dgm:cxn modelId="{B7748706-DB1C-4962-A45F-795BCD00331C}" srcId="{D951B4B7-F150-450F-A112-83295703F6D3}" destId="{7F88327D-11D3-4D3B-A7D1-CF36F33FD645}" srcOrd="1" destOrd="0" parTransId="{4EBE424F-9369-4A7C-9826-F7838F459F2B}" sibTransId="{F282225E-98E4-4EDE-A5ED-0CC2B0DA47C3}"/>
    <dgm:cxn modelId="{AFACEDFB-1E68-4956-B397-ECF27BCFCA14}" type="presOf" srcId="{4EBE424F-9369-4A7C-9826-F7838F459F2B}" destId="{27A5FA06-6DE7-4A9A-8779-C311C263C7DD}" srcOrd="1" destOrd="0" presId="urn:microsoft.com/office/officeart/2005/8/layout/radial5"/>
    <dgm:cxn modelId="{F917F37C-A0DC-4636-905C-3B96404EE7EF}" type="presOf" srcId="{42578D22-CFED-4EA4-9A5C-F90D3861C9EC}" destId="{1BF3BA4D-DA7D-47BF-B543-4FAFB1362910}" srcOrd="0" destOrd="0" presId="urn:microsoft.com/office/officeart/2005/8/layout/radial5"/>
    <dgm:cxn modelId="{7CC830B1-3EA2-47B2-A709-0D7377C2D6F8}" srcId="{42578D22-CFED-4EA4-9A5C-F90D3861C9EC}" destId="{D951B4B7-F150-450F-A112-83295703F6D3}" srcOrd="0" destOrd="0" parTransId="{82CB0226-6D79-4961-B15D-1EE656F5C95B}" sibTransId="{77E6F2B9-EA0C-4C5A-8C09-3BC36F0D0A4A}"/>
    <dgm:cxn modelId="{FB5B4FFF-C4EB-40D1-A9FF-6492B1ABEDE5}" type="presOf" srcId="{065C059A-F342-42C1-AE32-BDD27AB0440A}" destId="{6E01FCD6-98BB-406A-9B1F-381FCED080D5}" srcOrd="0" destOrd="0" presId="urn:microsoft.com/office/officeart/2005/8/layout/radial5"/>
    <dgm:cxn modelId="{01ED57CE-1F6B-4BB1-8868-46B199A7C1D1}" type="presOf" srcId="{07CF799D-310E-4DCF-AEAC-2D032EF05832}" destId="{1305D8AE-70A5-4CC5-94ED-1B732FF07B43}" srcOrd="0" destOrd="0" presId="urn:microsoft.com/office/officeart/2005/8/layout/radial5"/>
    <dgm:cxn modelId="{A793C0FD-F0B5-4A71-AF99-099B8B0A94C4}" type="presOf" srcId="{6ECBBEE8-8AEC-435B-80D4-D44D42B6C169}" destId="{129ADB84-2E97-4BEF-B46F-69D1EB5A5D12}" srcOrd="1" destOrd="0" presId="urn:microsoft.com/office/officeart/2005/8/layout/radial5"/>
    <dgm:cxn modelId="{0B1CC0DA-F3E4-4917-9CA3-BBC6754B8409}" type="presOf" srcId="{07CF799D-310E-4DCF-AEAC-2D032EF05832}" destId="{F073D5C9-D990-4815-8A99-A42EC1B20B67}" srcOrd="1" destOrd="0" presId="urn:microsoft.com/office/officeart/2005/8/layout/radial5"/>
    <dgm:cxn modelId="{4E450DDA-8844-4465-B3C5-CDE834046E48}" type="presOf" srcId="{7AB61FDE-8079-4F29-B3AF-2B735F670DB4}" destId="{16084735-1B9B-43DD-A4A7-8FB8B0C71CDB}" srcOrd="1" destOrd="0" presId="urn:microsoft.com/office/officeart/2005/8/layout/radial5"/>
    <dgm:cxn modelId="{81F0CB52-3FDC-4AFF-95BE-4D77A36EA1D0}" type="presOf" srcId="{4EBE424F-9369-4A7C-9826-F7838F459F2B}" destId="{741C159F-0130-4A32-98F7-8F4ABD57943C}" srcOrd="0" destOrd="0" presId="urn:microsoft.com/office/officeart/2005/8/layout/radial5"/>
    <dgm:cxn modelId="{1018CF9B-97E3-45E6-8A3B-79919113DF3E}" type="presOf" srcId="{D951B4B7-F150-450F-A112-83295703F6D3}" destId="{726C0ACB-BD34-4598-9248-633050243AA1}" srcOrd="0" destOrd="0" presId="urn:microsoft.com/office/officeart/2005/8/layout/radial5"/>
    <dgm:cxn modelId="{5E110C85-2F70-46C7-9387-7DEE5C5F63DB}" srcId="{D951B4B7-F150-450F-A112-83295703F6D3}" destId="{D4FC0A62-033C-44FB-898E-111937DF9229}" srcOrd="6" destOrd="0" parTransId="{58EE47BD-BBC1-4307-B7BD-529C58290C27}" sibTransId="{87FC7004-98D7-49E5-9DD3-E9381D8C31F7}"/>
    <dgm:cxn modelId="{C2FD0876-17CE-417A-9CF2-8B6EB4EFA313}" type="presOf" srcId="{6ECBBEE8-8AEC-435B-80D4-D44D42B6C169}" destId="{B86581D5-3307-414D-B47E-952EC73A1B1A}" srcOrd="0" destOrd="0" presId="urn:microsoft.com/office/officeart/2005/8/layout/radial5"/>
    <dgm:cxn modelId="{853D1271-51DE-4FB5-8146-8F16C650BB02}" type="presOf" srcId="{49AF7E21-51F2-4528-8DAD-FC44D4CD888F}" destId="{7F8EED34-911A-4CBE-B5C9-94C2CFCC4028}" srcOrd="1" destOrd="0" presId="urn:microsoft.com/office/officeart/2005/8/layout/radial5"/>
    <dgm:cxn modelId="{EF2AD695-F2E1-40E7-B36A-D12FE9A08351}" type="presOf" srcId="{58EE47BD-BBC1-4307-B7BD-529C58290C27}" destId="{9C5788D8-A5DF-4335-A845-91857CA666B0}" srcOrd="1" destOrd="0" presId="urn:microsoft.com/office/officeart/2005/8/layout/radial5"/>
    <dgm:cxn modelId="{3239B6E6-4940-4DF6-AE6D-30E68CD49C14}" type="presOf" srcId="{0CA968CB-50EE-4D29-8A64-6DF7C3983FAC}" destId="{3C3BDC7D-1FB3-43C6-890D-76730E4980A4}" srcOrd="1" destOrd="0" presId="urn:microsoft.com/office/officeart/2005/8/layout/radial5"/>
    <dgm:cxn modelId="{62E0B2AB-DA6F-4E56-B17D-4A6B3F76A774}" type="presOf" srcId="{09332574-2C0F-4879-B711-B4188984EB9A}" destId="{5DBDE1DF-F397-467F-A625-F4F62C445FA4}" srcOrd="0" destOrd="0" presId="urn:microsoft.com/office/officeart/2005/8/layout/radial5"/>
    <dgm:cxn modelId="{6207F003-E135-486F-B3B4-C85119A0E422}" type="presOf" srcId="{D4FC0A62-033C-44FB-898E-111937DF9229}" destId="{66FEDD92-4DD6-407C-BE63-98A7D2C6F42B}" srcOrd="0" destOrd="0" presId="urn:microsoft.com/office/officeart/2005/8/layout/radial5"/>
    <dgm:cxn modelId="{C6B37E97-F368-4453-B3E7-08FB0FB1738F}" srcId="{D951B4B7-F150-450F-A112-83295703F6D3}" destId="{2478BB38-99C3-481B-A3FC-9CE2C6BF21A3}" srcOrd="7" destOrd="0" parTransId="{199DCB61-58E0-4384-A677-D33A285ED489}" sibTransId="{5813AEBE-9002-43C7-853F-17BB0AC3C2E8}"/>
    <dgm:cxn modelId="{98BE35F8-BF8D-49E3-A1DF-43BF920AC032}" srcId="{D951B4B7-F150-450F-A112-83295703F6D3}" destId="{065C059A-F342-42C1-AE32-BDD27AB0440A}" srcOrd="3" destOrd="0" parTransId="{07CF799D-310E-4DCF-AEAC-2D032EF05832}" sibTransId="{D3DB7DC9-2B55-4A31-B663-CA6E296C0723}"/>
    <dgm:cxn modelId="{D0EB4D61-D242-4EA6-AD0A-224321289EEB}" type="presOf" srcId="{7F88327D-11D3-4D3B-A7D1-CF36F33FD645}" destId="{5AA63202-8B89-40EF-BADC-ED5B21BDFA7C}" srcOrd="0" destOrd="0" presId="urn:microsoft.com/office/officeart/2005/8/layout/radial5"/>
    <dgm:cxn modelId="{12C415E3-2857-4410-9D63-CA91A8B99578}" type="presOf" srcId="{0CA968CB-50EE-4D29-8A64-6DF7C3983FAC}" destId="{74A65515-F6F2-454B-B7D7-752CA648C4F6}" srcOrd="0" destOrd="0" presId="urn:microsoft.com/office/officeart/2005/8/layout/radial5"/>
    <dgm:cxn modelId="{6ACDD8C9-F199-4937-9EE9-684B7C356226}" type="presOf" srcId="{A181949C-1E37-4EAB-A6D8-C61B7D836FBA}" destId="{20E8E0DD-F7F5-430C-9692-11DA7D3245ED}" srcOrd="0" destOrd="0" presId="urn:microsoft.com/office/officeart/2005/8/layout/radial5"/>
    <dgm:cxn modelId="{D61FB170-99F9-417D-A963-E2161F7436E7}" srcId="{D951B4B7-F150-450F-A112-83295703F6D3}" destId="{1B9EE829-AD41-43EF-83E8-229E9DEC7CE7}" srcOrd="5" destOrd="0" parTransId="{0CA968CB-50EE-4D29-8A64-6DF7C3983FAC}" sibTransId="{C509DA8E-ED94-4010-BC37-BC5D0915280C}"/>
    <dgm:cxn modelId="{4C5D1F0A-4522-49ED-8046-6DB3EBF7C254}" type="presOf" srcId="{199DCB61-58E0-4384-A677-D33A285ED489}" destId="{98F71339-AD2B-4083-99A4-3FDD61892515}" srcOrd="1" destOrd="0" presId="urn:microsoft.com/office/officeart/2005/8/layout/radial5"/>
    <dgm:cxn modelId="{CABD59DA-4DE4-42DD-B01D-0D8B337CF3F0}" type="presOf" srcId="{2478BB38-99C3-481B-A3FC-9CE2C6BF21A3}" destId="{5A8CB315-19BB-4460-9A83-927756F0B4F9}" srcOrd="0" destOrd="0" presId="urn:microsoft.com/office/officeart/2005/8/layout/radial5"/>
    <dgm:cxn modelId="{8DB852EF-0B2D-419D-9FC7-BFE45A1685AB}" srcId="{D951B4B7-F150-450F-A112-83295703F6D3}" destId="{09332574-2C0F-4879-B711-B4188984EB9A}" srcOrd="0" destOrd="0" parTransId="{7AB61FDE-8079-4F29-B3AF-2B735F670DB4}" sibTransId="{CBF7ACCD-5AED-4FDF-AA43-0BE3FFA19C7E}"/>
    <dgm:cxn modelId="{AECDA06D-C713-4A32-8403-58120165735B}" type="presParOf" srcId="{1BF3BA4D-DA7D-47BF-B543-4FAFB1362910}" destId="{726C0ACB-BD34-4598-9248-633050243AA1}" srcOrd="0" destOrd="0" presId="urn:microsoft.com/office/officeart/2005/8/layout/radial5"/>
    <dgm:cxn modelId="{593C5F13-6667-472E-9656-C89066228C9F}" type="presParOf" srcId="{1BF3BA4D-DA7D-47BF-B543-4FAFB1362910}" destId="{4CED3FCC-0278-466F-BFA7-2A40F4F31551}" srcOrd="1" destOrd="0" presId="urn:microsoft.com/office/officeart/2005/8/layout/radial5"/>
    <dgm:cxn modelId="{AD28EFDD-6BC4-45A2-BA01-17D7105DAECA}" type="presParOf" srcId="{4CED3FCC-0278-466F-BFA7-2A40F4F31551}" destId="{16084735-1B9B-43DD-A4A7-8FB8B0C71CDB}" srcOrd="0" destOrd="0" presId="urn:microsoft.com/office/officeart/2005/8/layout/radial5"/>
    <dgm:cxn modelId="{6F19811B-36B9-4EE1-B708-A8495D42FD7B}" type="presParOf" srcId="{1BF3BA4D-DA7D-47BF-B543-4FAFB1362910}" destId="{5DBDE1DF-F397-467F-A625-F4F62C445FA4}" srcOrd="2" destOrd="0" presId="urn:microsoft.com/office/officeart/2005/8/layout/radial5"/>
    <dgm:cxn modelId="{44E47764-0077-4386-B683-F11D5980746B}" type="presParOf" srcId="{1BF3BA4D-DA7D-47BF-B543-4FAFB1362910}" destId="{741C159F-0130-4A32-98F7-8F4ABD57943C}" srcOrd="3" destOrd="0" presId="urn:microsoft.com/office/officeart/2005/8/layout/radial5"/>
    <dgm:cxn modelId="{226FC25A-0A36-4D1E-BB09-AF557B864FE0}" type="presParOf" srcId="{741C159F-0130-4A32-98F7-8F4ABD57943C}" destId="{27A5FA06-6DE7-4A9A-8779-C311C263C7DD}" srcOrd="0" destOrd="0" presId="urn:microsoft.com/office/officeart/2005/8/layout/radial5"/>
    <dgm:cxn modelId="{0FD64BF2-2DD4-47C3-AA12-D890CC594183}" type="presParOf" srcId="{1BF3BA4D-DA7D-47BF-B543-4FAFB1362910}" destId="{5AA63202-8B89-40EF-BADC-ED5B21BDFA7C}" srcOrd="4" destOrd="0" presId="urn:microsoft.com/office/officeart/2005/8/layout/radial5"/>
    <dgm:cxn modelId="{D6910AF1-AB26-480A-A306-15ABED23885A}" type="presParOf" srcId="{1BF3BA4D-DA7D-47BF-B543-4FAFB1362910}" destId="{93A37376-1F7F-48D0-AF4D-3A4D5CC4998A}" srcOrd="5" destOrd="0" presId="urn:microsoft.com/office/officeart/2005/8/layout/radial5"/>
    <dgm:cxn modelId="{1C546B03-3284-494D-9A61-E010873D6679}" type="presParOf" srcId="{93A37376-1F7F-48D0-AF4D-3A4D5CC4998A}" destId="{7F8EED34-911A-4CBE-B5C9-94C2CFCC4028}" srcOrd="0" destOrd="0" presId="urn:microsoft.com/office/officeart/2005/8/layout/radial5"/>
    <dgm:cxn modelId="{A4132AF7-FED7-46A5-B7A1-7D466EC141A4}" type="presParOf" srcId="{1BF3BA4D-DA7D-47BF-B543-4FAFB1362910}" destId="{20E8E0DD-F7F5-430C-9692-11DA7D3245ED}" srcOrd="6" destOrd="0" presId="urn:microsoft.com/office/officeart/2005/8/layout/radial5"/>
    <dgm:cxn modelId="{A05B1BE8-06ED-43B9-AAAF-A1ACB862FA44}" type="presParOf" srcId="{1BF3BA4D-DA7D-47BF-B543-4FAFB1362910}" destId="{1305D8AE-70A5-4CC5-94ED-1B732FF07B43}" srcOrd="7" destOrd="0" presId="urn:microsoft.com/office/officeart/2005/8/layout/radial5"/>
    <dgm:cxn modelId="{A184F516-8D3C-4565-9736-21236C93B60E}" type="presParOf" srcId="{1305D8AE-70A5-4CC5-94ED-1B732FF07B43}" destId="{F073D5C9-D990-4815-8A99-A42EC1B20B67}" srcOrd="0" destOrd="0" presId="urn:microsoft.com/office/officeart/2005/8/layout/radial5"/>
    <dgm:cxn modelId="{FB5D1FB5-0129-4022-8946-5A27DEC491DD}" type="presParOf" srcId="{1BF3BA4D-DA7D-47BF-B543-4FAFB1362910}" destId="{6E01FCD6-98BB-406A-9B1F-381FCED080D5}" srcOrd="8" destOrd="0" presId="urn:microsoft.com/office/officeart/2005/8/layout/radial5"/>
    <dgm:cxn modelId="{BE2CFAF3-F388-470C-832F-F224E38D3A7D}" type="presParOf" srcId="{1BF3BA4D-DA7D-47BF-B543-4FAFB1362910}" destId="{B86581D5-3307-414D-B47E-952EC73A1B1A}" srcOrd="9" destOrd="0" presId="urn:microsoft.com/office/officeart/2005/8/layout/radial5"/>
    <dgm:cxn modelId="{27D9CD96-04EE-4D2A-B93E-0096A47330CC}" type="presParOf" srcId="{B86581D5-3307-414D-B47E-952EC73A1B1A}" destId="{129ADB84-2E97-4BEF-B46F-69D1EB5A5D12}" srcOrd="0" destOrd="0" presId="urn:microsoft.com/office/officeart/2005/8/layout/radial5"/>
    <dgm:cxn modelId="{4DCF13B5-42F5-449D-9222-92BF70AA9EF5}" type="presParOf" srcId="{1BF3BA4D-DA7D-47BF-B543-4FAFB1362910}" destId="{78CC3630-77DF-4F4C-A64C-BF7E482CB8F5}" srcOrd="10" destOrd="0" presId="urn:microsoft.com/office/officeart/2005/8/layout/radial5"/>
    <dgm:cxn modelId="{3705A1F8-A218-4B84-897F-62EAC56872CB}" type="presParOf" srcId="{1BF3BA4D-DA7D-47BF-B543-4FAFB1362910}" destId="{74A65515-F6F2-454B-B7D7-752CA648C4F6}" srcOrd="11" destOrd="0" presId="urn:microsoft.com/office/officeart/2005/8/layout/radial5"/>
    <dgm:cxn modelId="{688DD665-B8E6-4015-902D-37531C1D116E}" type="presParOf" srcId="{74A65515-F6F2-454B-B7D7-752CA648C4F6}" destId="{3C3BDC7D-1FB3-43C6-890D-76730E4980A4}" srcOrd="0" destOrd="0" presId="urn:microsoft.com/office/officeart/2005/8/layout/radial5"/>
    <dgm:cxn modelId="{EBE560A7-706E-4EF4-9EC8-28A59898535C}" type="presParOf" srcId="{1BF3BA4D-DA7D-47BF-B543-4FAFB1362910}" destId="{965607E9-D43C-4AB1-87C1-3AA03D516DC9}" srcOrd="12" destOrd="0" presId="urn:microsoft.com/office/officeart/2005/8/layout/radial5"/>
    <dgm:cxn modelId="{5765BD04-9FD0-4D60-884B-F29F78CC7D89}" type="presParOf" srcId="{1BF3BA4D-DA7D-47BF-B543-4FAFB1362910}" destId="{036D4005-A67B-41E8-81F9-73E5C9ACF423}" srcOrd="13" destOrd="0" presId="urn:microsoft.com/office/officeart/2005/8/layout/radial5"/>
    <dgm:cxn modelId="{9D9E7A0A-1DA9-47E3-8C10-8D57176055DE}" type="presParOf" srcId="{036D4005-A67B-41E8-81F9-73E5C9ACF423}" destId="{9C5788D8-A5DF-4335-A845-91857CA666B0}" srcOrd="0" destOrd="0" presId="urn:microsoft.com/office/officeart/2005/8/layout/radial5"/>
    <dgm:cxn modelId="{8F94B8B9-E0EC-4D66-817D-7D24E3C12909}" type="presParOf" srcId="{1BF3BA4D-DA7D-47BF-B543-4FAFB1362910}" destId="{66FEDD92-4DD6-407C-BE63-98A7D2C6F42B}" srcOrd="14" destOrd="0" presId="urn:microsoft.com/office/officeart/2005/8/layout/radial5"/>
    <dgm:cxn modelId="{07F16C97-F3C6-432F-9C03-8C47F194B459}" type="presParOf" srcId="{1BF3BA4D-DA7D-47BF-B543-4FAFB1362910}" destId="{A286D477-8101-40BF-860D-5257AD4B2A40}" srcOrd="15" destOrd="0" presId="urn:microsoft.com/office/officeart/2005/8/layout/radial5"/>
    <dgm:cxn modelId="{C2D1735B-86F2-4973-A055-E9089D69E0DE}" type="presParOf" srcId="{A286D477-8101-40BF-860D-5257AD4B2A40}" destId="{98F71339-AD2B-4083-99A4-3FDD61892515}" srcOrd="0" destOrd="0" presId="urn:microsoft.com/office/officeart/2005/8/layout/radial5"/>
    <dgm:cxn modelId="{838C5D1E-AD82-4B74-AA7B-9ED7FCDE68B9}" type="presParOf" srcId="{1BF3BA4D-DA7D-47BF-B543-4FAFB1362910}" destId="{5A8CB315-19BB-4460-9A83-927756F0B4F9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39C2364-8225-4E2E-89DB-6FD1BC836AFB}" type="doc">
      <dgm:prSet loTypeId="urn:microsoft.com/office/officeart/2005/8/layout/target3" loCatId="relationship" qsTypeId="urn:microsoft.com/office/officeart/2005/8/quickstyle/3d1" qsCatId="3D" csTypeId="urn:microsoft.com/office/officeart/2005/8/colors/colorful4" csCatId="colorful" phldr="1"/>
      <dgm:spPr/>
    </dgm:pt>
    <dgm:pt modelId="{6F1F78C0-C84C-467A-8CBC-5E47833C061D}">
      <dgm:prSet phldrT="[Текст]" custT="1"/>
      <dgm:spPr/>
      <dgm:t>
        <a:bodyPr/>
        <a:lstStyle/>
        <a:p>
          <a:r>
            <a:rPr lang="ru-RU" sz="2000" dirty="0" smtClean="0"/>
            <a:t>Проведение творческих гостиных</a:t>
          </a:r>
          <a:endParaRPr lang="ru-RU" sz="2000" dirty="0"/>
        </a:p>
      </dgm:t>
    </dgm:pt>
    <dgm:pt modelId="{502288D8-0A37-4322-B7D0-E4C26A65B579}" type="parTrans" cxnId="{74113356-AE39-4262-9886-E4CF065FA8DB}">
      <dgm:prSet/>
      <dgm:spPr/>
      <dgm:t>
        <a:bodyPr/>
        <a:lstStyle/>
        <a:p>
          <a:endParaRPr lang="ru-RU"/>
        </a:p>
      </dgm:t>
    </dgm:pt>
    <dgm:pt modelId="{3A7652D5-DFA3-42EC-A805-130F7924E880}" type="sibTrans" cxnId="{74113356-AE39-4262-9886-E4CF065FA8DB}">
      <dgm:prSet/>
      <dgm:spPr/>
      <dgm:t>
        <a:bodyPr/>
        <a:lstStyle/>
        <a:p>
          <a:endParaRPr lang="ru-RU"/>
        </a:p>
      </dgm:t>
    </dgm:pt>
    <dgm:pt modelId="{5D63A056-6A93-4B25-B0E4-B8844B9405EE}">
      <dgm:prSet phldrT="[Текст]"/>
      <dgm:spPr/>
      <dgm:t>
        <a:bodyPr/>
        <a:lstStyle/>
        <a:p>
          <a:r>
            <a:rPr lang="ru-RU" dirty="0" smtClean="0"/>
            <a:t>Создание и обогащение предметно-развивающей среды</a:t>
          </a:r>
          <a:endParaRPr lang="ru-RU" dirty="0"/>
        </a:p>
      </dgm:t>
    </dgm:pt>
    <dgm:pt modelId="{0BEFBF0D-80E2-4D43-B83A-4C0E5504C3C5}" type="parTrans" cxnId="{1A1D9469-C0B8-4F19-B1A6-7BD3EE5DC703}">
      <dgm:prSet/>
      <dgm:spPr/>
      <dgm:t>
        <a:bodyPr/>
        <a:lstStyle/>
        <a:p>
          <a:endParaRPr lang="ru-RU"/>
        </a:p>
      </dgm:t>
    </dgm:pt>
    <dgm:pt modelId="{5FF2C93C-4D51-42BF-BF48-B0E96F9F6CB2}" type="sibTrans" cxnId="{1A1D9469-C0B8-4F19-B1A6-7BD3EE5DC703}">
      <dgm:prSet/>
      <dgm:spPr/>
      <dgm:t>
        <a:bodyPr/>
        <a:lstStyle/>
        <a:p>
          <a:endParaRPr lang="ru-RU"/>
        </a:p>
      </dgm:t>
    </dgm:pt>
    <dgm:pt modelId="{3FABFD58-E2C6-4897-87D7-EFB8FDC991CA}">
      <dgm:prSet phldrT="[Текст]"/>
      <dgm:spPr/>
      <dgm:t>
        <a:bodyPr/>
        <a:lstStyle/>
        <a:p>
          <a:r>
            <a:rPr lang="ru-RU" dirty="0" smtClean="0"/>
            <a:t>Проектная деятельность</a:t>
          </a:r>
          <a:endParaRPr lang="ru-RU" dirty="0"/>
        </a:p>
      </dgm:t>
    </dgm:pt>
    <dgm:pt modelId="{D6796FBC-BC9A-4719-ADCC-AE702CC2261C}" type="parTrans" cxnId="{9F217856-0785-4055-8B07-9F0BA9AC4DC6}">
      <dgm:prSet/>
      <dgm:spPr/>
      <dgm:t>
        <a:bodyPr/>
        <a:lstStyle/>
        <a:p>
          <a:endParaRPr lang="ru-RU"/>
        </a:p>
      </dgm:t>
    </dgm:pt>
    <dgm:pt modelId="{7BC9A62D-C565-4DE6-9115-E1442057487F}" type="sibTrans" cxnId="{9F217856-0785-4055-8B07-9F0BA9AC4DC6}">
      <dgm:prSet/>
      <dgm:spPr/>
      <dgm:t>
        <a:bodyPr/>
        <a:lstStyle/>
        <a:p>
          <a:endParaRPr lang="ru-RU"/>
        </a:p>
      </dgm:t>
    </dgm:pt>
    <dgm:pt modelId="{90E4793B-4619-4A20-A318-B7CEB10DC0E4}">
      <dgm:prSet phldrT="[Текст]"/>
      <dgm:spPr/>
      <dgm:t>
        <a:bodyPr/>
        <a:lstStyle/>
        <a:p>
          <a:r>
            <a:rPr lang="ru-RU" dirty="0" smtClean="0"/>
            <a:t>Наглядно-информационные</a:t>
          </a:r>
          <a:endParaRPr lang="ru-RU" dirty="0"/>
        </a:p>
      </dgm:t>
    </dgm:pt>
    <dgm:pt modelId="{DD4A2C00-536F-4882-A5DF-F79BCC3E4FA7}" type="parTrans" cxnId="{C0A52A48-F20D-4312-B946-672FC456FD8F}">
      <dgm:prSet/>
      <dgm:spPr/>
      <dgm:t>
        <a:bodyPr/>
        <a:lstStyle/>
        <a:p>
          <a:endParaRPr lang="ru-RU"/>
        </a:p>
      </dgm:t>
    </dgm:pt>
    <dgm:pt modelId="{E6798F29-A051-4178-9177-97557F2446E3}" type="sibTrans" cxnId="{C0A52A48-F20D-4312-B946-672FC456FD8F}">
      <dgm:prSet/>
      <dgm:spPr/>
      <dgm:t>
        <a:bodyPr/>
        <a:lstStyle/>
        <a:p>
          <a:endParaRPr lang="ru-RU"/>
        </a:p>
      </dgm:t>
    </dgm:pt>
    <dgm:pt modelId="{700DD541-B692-44DB-99A1-251779CDBA1D}">
      <dgm:prSet phldrT="[Текст]"/>
      <dgm:spPr/>
      <dgm:t>
        <a:bodyPr/>
        <a:lstStyle/>
        <a:p>
          <a:r>
            <a:rPr lang="ru-RU" dirty="0" smtClean="0"/>
            <a:t>индивидуальные</a:t>
          </a:r>
          <a:endParaRPr lang="ru-RU" dirty="0"/>
        </a:p>
      </dgm:t>
    </dgm:pt>
    <dgm:pt modelId="{2E210260-1987-4AA7-B512-38AB0411C569}" type="parTrans" cxnId="{9361741C-6187-453E-93D8-F42D21029CC6}">
      <dgm:prSet/>
      <dgm:spPr/>
      <dgm:t>
        <a:bodyPr/>
        <a:lstStyle/>
        <a:p>
          <a:endParaRPr lang="ru-RU"/>
        </a:p>
      </dgm:t>
    </dgm:pt>
    <dgm:pt modelId="{20E19DBA-50A8-42F7-AF2C-35EAA3642D02}" type="sibTrans" cxnId="{9361741C-6187-453E-93D8-F42D21029CC6}">
      <dgm:prSet/>
      <dgm:spPr/>
      <dgm:t>
        <a:bodyPr/>
        <a:lstStyle/>
        <a:p>
          <a:endParaRPr lang="ru-RU"/>
        </a:p>
      </dgm:t>
    </dgm:pt>
    <dgm:pt modelId="{AF100F8D-48FA-4164-B353-9D027AE4BC4C}" type="pres">
      <dgm:prSet presAssocID="{339C2364-8225-4E2E-89DB-6FD1BC836AFB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6AF94EA9-EE3B-40FE-89CC-CA2C06C918E0}" type="pres">
      <dgm:prSet presAssocID="{6F1F78C0-C84C-467A-8CBC-5E47833C061D}" presName="circle1" presStyleLbl="node1" presStyleIdx="0" presStyleCnt="5"/>
      <dgm:spPr/>
    </dgm:pt>
    <dgm:pt modelId="{CA278015-E384-4861-9510-4F7CCC9A153F}" type="pres">
      <dgm:prSet presAssocID="{6F1F78C0-C84C-467A-8CBC-5E47833C061D}" presName="space" presStyleCnt="0"/>
      <dgm:spPr/>
    </dgm:pt>
    <dgm:pt modelId="{C6EEB03D-0B67-4020-BDCA-40A40CFE6A3A}" type="pres">
      <dgm:prSet presAssocID="{6F1F78C0-C84C-467A-8CBC-5E47833C061D}" presName="rect1" presStyleLbl="alignAcc1" presStyleIdx="0" presStyleCnt="5"/>
      <dgm:spPr/>
      <dgm:t>
        <a:bodyPr/>
        <a:lstStyle/>
        <a:p>
          <a:endParaRPr lang="ru-RU"/>
        </a:p>
      </dgm:t>
    </dgm:pt>
    <dgm:pt modelId="{4858CCD7-BF64-462A-9B38-4D87018C42C3}" type="pres">
      <dgm:prSet presAssocID="{5D63A056-6A93-4B25-B0E4-B8844B9405EE}" presName="vertSpace2" presStyleLbl="node1" presStyleIdx="0" presStyleCnt="5"/>
      <dgm:spPr/>
    </dgm:pt>
    <dgm:pt modelId="{8FD9F647-7106-414A-A585-91237434708D}" type="pres">
      <dgm:prSet presAssocID="{5D63A056-6A93-4B25-B0E4-B8844B9405EE}" presName="circle2" presStyleLbl="node1" presStyleIdx="1" presStyleCnt="5"/>
      <dgm:spPr/>
    </dgm:pt>
    <dgm:pt modelId="{99596ADB-222B-498D-A378-7A1825599CE5}" type="pres">
      <dgm:prSet presAssocID="{5D63A056-6A93-4B25-B0E4-B8844B9405EE}" presName="rect2" presStyleLbl="alignAcc1" presStyleIdx="1" presStyleCnt="5"/>
      <dgm:spPr/>
      <dgm:t>
        <a:bodyPr/>
        <a:lstStyle/>
        <a:p>
          <a:endParaRPr lang="ru-RU"/>
        </a:p>
      </dgm:t>
    </dgm:pt>
    <dgm:pt modelId="{5BD0FE17-53A4-479C-972E-BE3CA42A77F4}" type="pres">
      <dgm:prSet presAssocID="{90E4793B-4619-4A20-A318-B7CEB10DC0E4}" presName="vertSpace3" presStyleLbl="node1" presStyleIdx="1" presStyleCnt="5"/>
      <dgm:spPr/>
    </dgm:pt>
    <dgm:pt modelId="{D8A7E1BE-E621-4121-8CF5-F3258BFEC9C7}" type="pres">
      <dgm:prSet presAssocID="{90E4793B-4619-4A20-A318-B7CEB10DC0E4}" presName="circle3" presStyleLbl="node1" presStyleIdx="2" presStyleCnt="5"/>
      <dgm:spPr/>
    </dgm:pt>
    <dgm:pt modelId="{F9FAA8E4-E59E-42FF-B081-7ECA44D4CA28}" type="pres">
      <dgm:prSet presAssocID="{90E4793B-4619-4A20-A318-B7CEB10DC0E4}" presName="rect3" presStyleLbl="alignAcc1" presStyleIdx="2" presStyleCnt="5"/>
      <dgm:spPr/>
      <dgm:t>
        <a:bodyPr/>
        <a:lstStyle/>
        <a:p>
          <a:endParaRPr lang="ru-RU"/>
        </a:p>
      </dgm:t>
    </dgm:pt>
    <dgm:pt modelId="{84FA8412-434F-4BF1-A126-338C0A7C6801}" type="pres">
      <dgm:prSet presAssocID="{700DD541-B692-44DB-99A1-251779CDBA1D}" presName="vertSpace4" presStyleLbl="node1" presStyleIdx="2" presStyleCnt="5"/>
      <dgm:spPr/>
    </dgm:pt>
    <dgm:pt modelId="{6FEF7C3A-C3DB-403D-A51D-5E6E305AB44A}" type="pres">
      <dgm:prSet presAssocID="{700DD541-B692-44DB-99A1-251779CDBA1D}" presName="circle4" presStyleLbl="node1" presStyleIdx="3" presStyleCnt="5"/>
      <dgm:spPr/>
    </dgm:pt>
    <dgm:pt modelId="{09363043-A13C-41DB-AD2B-E932949310FF}" type="pres">
      <dgm:prSet presAssocID="{700DD541-B692-44DB-99A1-251779CDBA1D}" presName="rect4" presStyleLbl="alignAcc1" presStyleIdx="3" presStyleCnt="5"/>
      <dgm:spPr/>
      <dgm:t>
        <a:bodyPr/>
        <a:lstStyle/>
        <a:p>
          <a:endParaRPr lang="ru-RU"/>
        </a:p>
      </dgm:t>
    </dgm:pt>
    <dgm:pt modelId="{AAA5981C-F858-4180-9DCD-E093D319967F}" type="pres">
      <dgm:prSet presAssocID="{3FABFD58-E2C6-4897-87D7-EFB8FDC991CA}" presName="vertSpace5" presStyleLbl="node1" presStyleIdx="3" presStyleCnt="5"/>
      <dgm:spPr/>
    </dgm:pt>
    <dgm:pt modelId="{22F62B1A-5E68-4155-979C-449628900085}" type="pres">
      <dgm:prSet presAssocID="{3FABFD58-E2C6-4897-87D7-EFB8FDC991CA}" presName="circle5" presStyleLbl="node1" presStyleIdx="4" presStyleCnt="5"/>
      <dgm:spPr/>
    </dgm:pt>
    <dgm:pt modelId="{74A5DE16-4939-4B28-B2DE-4D687710F65E}" type="pres">
      <dgm:prSet presAssocID="{3FABFD58-E2C6-4897-87D7-EFB8FDC991CA}" presName="rect5" presStyleLbl="alignAcc1" presStyleIdx="4" presStyleCnt="5"/>
      <dgm:spPr/>
      <dgm:t>
        <a:bodyPr/>
        <a:lstStyle/>
        <a:p>
          <a:endParaRPr lang="ru-RU"/>
        </a:p>
      </dgm:t>
    </dgm:pt>
    <dgm:pt modelId="{39076B0D-4B8D-4E91-8880-A5ACAE5AE9BE}" type="pres">
      <dgm:prSet presAssocID="{6F1F78C0-C84C-467A-8CBC-5E47833C061D}" presName="rect1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ABC0BE-3BF7-4ECD-8434-474B77B1021F}" type="pres">
      <dgm:prSet presAssocID="{5D63A056-6A93-4B25-B0E4-B8844B9405EE}" presName="rect2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8B19CD-AF7F-45F6-AE89-8A805E37ED60}" type="pres">
      <dgm:prSet presAssocID="{90E4793B-4619-4A20-A318-B7CEB10DC0E4}" presName="rect3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C1715B-DCB8-4CBA-8D98-0D6CFD1FFFC3}" type="pres">
      <dgm:prSet presAssocID="{700DD541-B692-44DB-99A1-251779CDBA1D}" presName="rect4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CE93C8-D1C7-4E40-B2AB-E3891570E794}" type="pres">
      <dgm:prSet presAssocID="{3FABFD58-E2C6-4897-87D7-EFB8FDC991CA}" presName="rect5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6E1F97-31EC-4350-A10D-06BBE66CA303}" type="presOf" srcId="{700DD541-B692-44DB-99A1-251779CDBA1D}" destId="{09363043-A13C-41DB-AD2B-E932949310FF}" srcOrd="0" destOrd="0" presId="urn:microsoft.com/office/officeart/2005/8/layout/target3"/>
    <dgm:cxn modelId="{A894CB59-F2FA-4728-915C-C9C0A2D951D3}" type="presOf" srcId="{90E4793B-4619-4A20-A318-B7CEB10DC0E4}" destId="{F9FAA8E4-E59E-42FF-B081-7ECA44D4CA28}" srcOrd="0" destOrd="0" presId="urn:microsoft.com/office/officeart/2005/8/layout/target3"/>
    <dgm:cxn modelId="{24DF0263-237A-480E-9DD6-D61AD5E36392}" type="presOf" srcId="{3FABFD58-E2C6-4897-87D7-EFB8FDC991CA}" destId="{74A5DE16-4939-4B28-B2DE-4D687710F65E}" srcOrd="0" destOrd="0" presId="urn:microsoft.com/office/officeart/2005/8/layout/target3"/>
    <dgm:cxn modelId="{C0A52A48-F20D-4312-B946-672FC456FD8F}" srcId="{339C2364-8225-4E2E-89DB-6FD1BC836AFB}" destId="{90E4793B-4619-4A20-A318-B7CEB10DC0E4}" srcOrd="2" destOrd="0" parTransId="{DD4A2C00-536F-4882-A5DF-F79BCC3E4FA7}" sibTransId="{E6798F29-A051-4178-9177-97557F2446E3}"/>
    <dgm:cxn modelId="{1A1D9469-C0B8-4F19-B1A6-7BD3EE5DC703}" srcId="{339C2364-8225-4E2E-89DB-6FD1BC836AFB}" destId="{5D63A056-6A93-4B25-B0E4-B8844B9405EE}" srcOrd="1" destOrd="0" parTransId="{0BEFBF0D-80E2-4D43-B83A-4C0E5504C3C5}" sibTransId="{5FF2C93C-4D51-42BF-BF48-B0E96F9F6CB2}"/>
    <dgm:cxn modelId="{49E7C6A1-19F8-458F-B9CB-D32E8AD3A23B}" type="presOf" srcId="{700DD541-B692-44DB-99A1-251779CDBA1D}" destId="{F2C1715B-DCB8-4CBA-8D98-0D6CFD1FFFC3}" srcOrd="1" destOrd="0" presId="urn:microsoft.com/office/officeart/2005/8/layout/target3"/>
    <dgm:cxn modelId="{450D3BA9-4D9C-4AA1-B54C-26F0971E53B9}" type="presOf" srcId="{6F1F78C0-C84C-467A-8CBC-5E47833C061D}" destId="{39076B0D-4B8D-4E91-8880-A5ACAE5AE9BE}" srcOrd="1" destOrd="0" presId="urn:microsoft.com/office/officeart/2005/8/layout/target3"/>
    <dgm:cxn modelId="{EE986007-400A-4050-8557-3BEDFC89449C}" type="presOf" srcId="{5D63A056-6A93-4B25-B0E4-B8844B9405EE}" destId="{98ABC0BE-3BF7-4ECD-8434-474B77B1021F}" srcOrd="1" destOrd="0" presId="urn:microsoft.com/office/officeart/2005/8/layout/target3"/>
    <dgm:cxn modelId="{BD8FC775-B686-481A-AAA2-69212B12E546}" type="presOf" srcId="{5D63A056-6A93-4B25-B0E4-B8844B9405EE}" destId="{99596ADB-222B-498D-A378-7A1825599CE5}" srcOrd="0" destOrd="0" presId="urn:microsoft.com/office/officeart/2005/8/layout/target3"/>
    <dgm:cxn modelId="{4E887528-C832-4AAD-906C-DD21F822D7AB}" type="presOf" srcId="{6F1F78C0-C84C-467A-8CBC-5E47833C061D}" destId="{C6EEB03D-0B67-4020-BDCA-40A40CFE6A3A}" srcOrd="0" destOrd="0" presId="urn:microsoft.com/office/officeart/2005/8/layout/target3"/>
    <dgm:cxn modelId="{74113356-AE39-4262-9886-E4CF065FA8DB}" srcId="{339C2364-8225-4E2E-89DB-6FD1BC836AFB}" destId="{6F1F78C0-C84C-467A-8CBC-5E47833C061D}" srcOrd="0" destOrd="0" parTransId="{502288D8-0A37-4322-B7D0-E4C26A65B579}" sibTransId="{3A7652D5-DFA3-42EC-A805-130F7924E880}"/>
    <dgm:cxn modelId="{29B0DD65-7C5F-497F-B115-CE28F06AE1CE}" type="presOf" srcId="{339C2364-8225-4E2E-89DB-6FD1BC836AFB}" destId="{AF100F8D-48FA-4164-B353-9D027AE4BC4C}" srcOrd="0" destOrd="0" presId="urn:microsoft.com/office/officeart/2005/8/layout/target3"/>
    <dgm:cxn modelId="{0794709B-B4C0-464B-9340-13262FD731FF}" type="presOf" srcId="{3FABFD58-E2C6-4897-87D7-EFB8FDC991CA}" destId="{7ECE93C8-D1C7-4E40-B2AB-E3891570E794}" srcOrd="1" destOrd="0" presId="urn:microsoft.com/office/officeart/2005/8/layout/target3"/>
    <dgm:cxn modelId="{9F217856-0785-4055-8B07-9F0BA9AC4DC6}" srcId="{339C2364-8225-4E2E-89DB-6FD1BC836AFB}" destId="{3FABFD58-E2C6-4897-87D7-EFB8FDC991CA}" srcOrd="4" destOrd="0" parTransId="{D6796FBC-BC9A-4719-ADCC-AE702CC2261C}" sibTransId="{7BC9A62D-C565-4DE6-9115-E1442057487F}"/>
    <dgm:cxn modelId="{047D025C-1BDF-4F62-91CA-C17FECCE690A}" type="presOf" srcId="{90E4793B-4619-4A20-A318-B7CEB10DC0E4}" destId="{008B19CD-AF7F-45F6-AE89-8A805E37ED60}" srcOrd="1" destOrd="0" presId="urn:microsoft.com/office/officeart/2005/8/layout/target3"/>
    <dgm:cxn modelId="{9361741C-6187-453E-93D8-F42D21029CC6}" srcId="{339C2364-8225-4E2E-89DB-6FD1BC836AFB}" destId="{700DD541-B692-44DB-99A1-251779CDBA1D}" srcOrd="3" destOrd="0" parTransId="{2E210260-1987-4AA7-B512-38AB0411C569}" sibTransId="{20E19DBA-50A8-42F7-AF2C-35EAA3642D02}"/>
    <dgm:cxn modelId="{A875E3B1-B212-4679-BECA-C6D093200727}" type="presParOf" srcId="{AF100F8D-48FA-4164-B353-9D027AE4BC4C}" destId="{6AF94EA9-EE3B-40FE-89CC-CA2C06C918E0}" srcOrd="0" destOrd="0" presId="urn:microsoft.com/office/officeart/2005/8/layout/target3"/>
    <dgm:cxn modelId="{BBB11019-2F0B-4A56-B680-528F63DF1275}" type="presParOf" srcId="{AF100F8D-48FA-4164-B353-9D027AE4BC4C}" destId="{CA278015-E384-4861-9510-4F7CCC9A153F}" srcOrd="1" destOrd="0" presId="urn:microsoft.com/office/officeart/2005/8/layout/target3"/>
    <dgm:cxn modelId="{5E90E22D-DEDD-4FC6-B4D1-88C50E690201}" type="presParOf" srcId="{AF100F8D-48FA-4164-B353-9D027AE4BC4C}" destId="{C6EEB03D-0B67-4020-BDCA-40A40CFE6A3A}" srcOrd="2" destOrd="0" presId="urn:microsoft.com/office/officeart/2005/8/layout/target3"/>
    <dgm:cxn modelId="{D9D5C24C-4D02-42E7-9824-00A5210559C8}" type="presParOf" srcId="{AF100F8D-48FA-4164-B353-9D027AE4BC4C}" destId="{4858CCD7-BF64-462A-9B38-4D87018C42C3}" srcOrd="3" destOrd="0" presId="urn:microsoft.com/office/officeart/2005/8/layout/target3"/>
    <dgm:cxn modelId="{9B4609A9-30F7-4E04-9D36-C4EEFD9819B2}" type="presParOf" srcId="{AF100F8D-48FA-4164-B353-9D027AE4BC4C}" destId="{8FD9F647-7106-414A-A585-91237434708D}" srcOrd="4" destOrd="0" presId="urn:microsoft.com/office/officeart/2005/8/layout/target3"/>
    <dgm:cxn modelId="{3D2CF96D-0D08-47C7-81A9-B2D465DABC1F}" type="presParOf" srcId="{AF100F8D-48FA-4164-B353-9D027AE4BC4C}" destId="{99596ADB-222B-498D-A378-7A1825599CE5}" srcOrd="5" destOrd="0" presId="urn:microsoft.com/office/officeart/2005/8/layout/target3"/>
    <dgm:cxn modelId="{8E0DD759-BE0F-4627-8D93-CF4626AEF004}" type="presParOf" srcId="{AF100F8D-48FA-4164-B353-9D027AE4BC4C}" destId="{5BD0FE17-53A4-479C-972E-BE3CA42A77F4}" srcOrd="6" destOrd="0" presId="urn:microsoft.com/office/officeart/2005/8/layout/target3"/>
    <dgm:cxn modelId="{7B25041E-6424-44C5-AB07-D03FE9D32892}" type="presParOf" srcId="{AF100F8D-48FA-4164-B353-9D027AE4BC4C}" destId="{D8A7E1BE-E621-4121-8CF5-F3258BFEC9C7}" srcOrd="7" destOrd="0" presId="urn:microsoft.com/office/officeart/2005/8/layout/target3"/>
    <dgm:cxn modelId="{E3CFEFC9-653E-4084-A154-920FAC408049}" type="presParOf" srcId="{AF100F8D-48FA-4164-B353-9D027AE4BC4C}" destId="{F9FAA8E4-E59E-42FF-B081-7ECA44D4CA28}" srcOrd="8" destOrd="0" presId="urn:microsoft.com/office/officeart/2005/8/layout/target3"/>
    <dgm:cxn modelId="{4797CFD0-EE3E-455B-A46C-642AA55611D2}" type="presParOf" srcId="{AF100F8D-48FA-4164-B353-9D027AE4BC4C}" destId="{84FA8412-434F-4BF1-A126-338C0A7C6801}" srcOrd="9" destOrd="0" presId="urn:microsoft.com/office/officeart/2005/8/layout/target3"/>
    <dgm:cxn modelId="{C0619BC1-D35C-4DBA-9B52-EC96689DC114}" type="presParOf" srcId="{AF100F8D-48FA-4164-B353-9D027AE4BC4C}" destId="{6FEF7C3A-C3DB-403D-A51D-5E6E305AB44A}" srcOrd="10" destOrd="0" presId="urn:microsoft.com/office/officeart/2005/8/layout/target3"/>
    <dgm:cxn modelId="{BDBBF008-DF4C-498E-9495-0C5A60156B8C}" type="presParOf" srcId="{AF100F8D-48FA-4164-B353-9D027AE4BC4C}" destId="{09363043-A13C-41DB-AD2B-E932949310FF}" srcOrd="11" destOrd="0" presId="urn:microsoft.com/office/officeart/2005/8/layout/target3"/>
    <dgm:cxn modelId="{D40669E5-1302-4E71-B1FB-70F796B51979}" type="presParOf" srcId="{AF100F8D-48FA-4164-B353-9D027AE4BC4C}" destId="{AAA5981C-F858-4180-9DCD-E093D319967F}" srcOrd="12" destOrd="0" presId="urn:microsoft.com/office/officeart/2005/8/layout/target3"/>
    <dgm:cxn modelId="{F678C71A-9A99-4E7C-AE31-44BF3775901F}" type="presParOf" srcId="{AF100F8D-48FA-4164-B353-9D027AE4BC4C}" destId="{22F62B1A-5E68-4155-979C-449628900085}" srcOrd="13" destOrd="0" presId="urn:microsoft.com/office/officeart/2005/8/layout/target3"/>
    <dgm:cxn modelId="{0BF7CFA3-DA57-43D3-963A-C629B7FF5297}" type="presParOf" srcId="{AF100F8D-48FA-4164-B353-9D027AE4BC4C}" destId="{74A5DE16-4939-4B28-B2DE-4D687710F65E}" srcOrd="14" destOrd="0" presId="urn:microsoft.com/office/officeart/2005/8/layout/target3"/>
    <dgm:cxn modelId="{2B9FA2CD-73F9-4147-A3DF-270A7C1A7EE5}" type="presParOf" srcId="{AF100F8D-48FA-4164-B353-9D027AE4BC4C}" destId="{39076B0D-4B8D-4E91-8880-A5ACAE5AE9BE}" srcOrd="15" destOrd="0" presId="urn:microsoft.com/office/officeart/2005/8/layout/target3"/>
    <dgm:cxn modelId="{DDAB21F7-D07B-411B-82F0-C093A04BAC68}" type="presParOf" srcId="{AF100F8D-48FA-4164-B353-9D027AE4BC4C}" destId="{98ABC0BE-3BF7-4ECD-8434-474B77B1021F}" srcOrd="16" destOrd="0" presId="urn:microsoft.com/office/officeart/2005/8/layout/target3"/>
    <dgm:cxn modelId="{EAED0CA0-07B4-49A1-8B76-D50B639EAA90}" type="presParOf" srcId="{AF100F8D-48FA-4164-B353-9D027AE4BC4C}" destId="{008B19CD-AF7F-45F6-AE89-8A805E37ED60}" srcOrd="17" destOrd="0" presId="urn:microsoft.com/office/officeart/2005/8/layout/target3"/>
    <dgm:cxn modelId="{E26052CA-C9B2-4953-80E8-DC40F6911F98}" type="presParOf" srcId="{AF100F8D-48FA-4164-B353-9D027AE4BC4C}" destId="{F2C1715B-DCB8-4CBA-8D98-0D6CFD1FFFC3}" srcOrd="18" destOrd="0" presId="urn:microsoft.com/office/officeart/2005/8/layout/target3"/>
    <dgm:cxn modelId="{44E187D3-5114-4268-A9AF-4F8D95123678}" type="presParOf" srcId="{AF100F8D-48FA-4164-B353-9D027AE4BC4C}" destId="{7ECE93C8-D1C7-4E40-B2AB-E3891570E794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5E5888-1126-4A89-A71E-55F6400FE0AD}">
      <dsp:nvSpPr>
        <dsp:cNvPr id="0" name=""/>
        <dsp:cNvSpPr/>
      </dsp:nvSpPr>
      <dsp:spPr>
        <a:xfrm>
          <a:off x="313826" y="0"/>
          <a:ext cx="2238514" cy="4104456"/>
        </a:xfrm>
        <a:prstGeom prst="triangle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29BB9C-3D44-4D3D-823B-7CF3B5FAE16C}">
      <dsp:nvSpPr>
        <dsp:cNvPr id="0" name=""/>
        <dsp:cNvSpPr/>
      </dsp:nvSpPr>
      <dsp:spPr>
        <a:xfrm>
          <a:off x="720081" y="72007"/>
          <a:ext cx="2251942" cy="293547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baseline="0" dirty="0" smtClean="0"/>
            <a:t>«Помогите ребёнку реализовать свои способности, и он откроет вам целый мир» </a:t>
          </a:r>
          <a:br>
            <a:rPr lang="ru-RU" sz="2000" b="0" kern="1200" baseline="0" dirty="0" smtClean="0"/>
          </a:br>
          <a:r>
            <a:rPr lang="ru-RU" sz="2000" b="0" kern="1200" baseline="0" dirty="0" smtClean="0"/>
            <a:t>                                                  </a:t>
          </a:r>
          <a:r>
            <a:rPr lang="ru-RU" sz="1600" b="0" kern="1200" baseline="0" dirty="0" smtClean="0"/>
            <a:t>Мария Монтессори</a:t>
          </a:r>
          <a:endParaRPr lang="ru-RU" sz="1600" kern="1200" dirty="0"/>
        </a:p>
      </dsp:txBody>
      <dsp:txXfrm>
        <a:off x="830012" y="181938"/>
        <a:ext cx="2032080" cy="27156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CC6727-034F-41E3-B618-88C15D297C17}">
      <dsp:nvSpPr>
        <dsp:cNvPr id="0" name=""/>
        <dsp:cNvSpPr/>
      </dsp:nvSpPr>
      <dsp:spPr>
        <a:xfrm>
          <a:off x="0" y="0"/>
          <a:ext cx="2138419" cy="5263480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20EC6D-EE38-4F85-9227-134A2584565D}">
      <dsp:nvSpPr>
        <dsp:cNvPr id="0" name=""/>
        <dsp:cNvSpPr/>
      </dsp:nvSpPr>
      <dsp:spPr>
        <a:xfrm>
          <a:off x="292938" y="528167"/>
          <a:ext cx="3137807" cy="2902145"/>
        </a:xfrm>
        <a:prstGeom prst="round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«Творчество – это открытия, эксперименты, рост, риск, нарушение правил, ошибки и удовольствие»</a:t>
          </a:r>
          <a:endParaRPr lang="ru-RU" sz="2500" kern="1200" dirty="0"/>
        </a:p>
      </dsp:txBody>
      <dsp:txXfrm>
        <a:off x="434609" y="669838"/>
        <a:ext cx="2854465" cy="2618803"/>
      </dsp:txXfrm>
    </dsp:sp>
    <dsp:sp modelId="{B4DBD69C-617C-435B-AA85-87A262D7420A}">
      <dsp:nvSpPr>
        <dsp:cNvPr id="0" name=""/>
        <dsp:cNvSpPr/>
      </dsp:nvSpPr>
      <dsp:spPr>
        <a:xfrm>
          <a:off x="1872204" y="3744415"/>
          <a:ext cx="1316873" cy="553513"/>
        </a:xfrm>
        <a:prstGeom prst="round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Мери Лу Кук</a:t>
          </a:r>
          <a:endParaRPr lang="ru-RU" sz="1400" kern="1200" dirty="0"/>
        </a:p>
      </dsp:txBody>
      <dsp:txXfrm>
        <a:off x="1899224" y="3771435"/>
        <a:ext cx="1262833" cy="4994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8A7342-4B2F-4199-88B2-321A00AE984E}">
      <dsp:nvSpPr>
        <dsp:cNvPr id="0" name=""/>
        <dsp:cNvSpPr/>
      </dsp:nvSpPr>
      <dsp:spPr>
        <a:xfrm>
          <a:off x="60145" y="0"/>
          <a:ext cx="2007495" cy="3967336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D72903-1241-4C69-9EB4-92693F6FFD40}">
      <dsp:nvSpPr>
        <dsp:cNvPr id="0" name=""/>
        <dsp:cNvSpPr/>
      </dsp:nvSpPr>
      <dsp:spPr>
        <a:xfrm>
          <a:off x="144016" y="1008106"/>
          <a:ext cx="3071786" cy="209058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«</a:t>
          </a:r>
          <a:r>
            <a:rPr lang="ru-RU" sz="1600" kern="1200" dirty="0" smtClean="0"/>
            <a:t>Когда речь идёт о творчестве, наша задача – помочь ребёнку как можно выше подняться на свою собственную гору. Это всё, что мы можем сделать» </a:t>
          </a:r>
          <a:endParaRPr lang="ru-RU" sz="1600" kern="1200" dirty="0"/>
        </a:p>
      </dsp:txBody>
      <dsp:txXfrm>
        <a:off x="246070" y="1110160"/>
        <a:ext cx="2867678" cy="1886478"/>
      </dsp:txXfrm>
    </dsp:sp>
    <dsp:sp modelId="{C9396315-9DBF-4A09-82C0-A8B217738736}">
      <dsp:nvSpPr>
        <dsp:cNvPr id="0" name=""/>
        <dsp:cNvSpPr/>
      </dsp:nvSpPr>
      <dsp:spPr>
        <a:xfrm>
          <a:off x="2016228" y="3203266"/>
          <a:ext cx="928129" cy="6662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Лорис Малагуции</a:t>
          </a:r>
          <a:endParaRPr lang="ru-RU" sz="1100" kern="1200" dirty="0"/>
        </a:p>
      </dsp:txBody>
      <dsp:txXfrm>
        <a:off x="2048754" y="3235792"/>
        <a:ext cx="863077" cy="6012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6C0ACB-BD34-4598-9248-633050243AA1}">
      <dsp:nvSpPr>
        <dsp:cNvPr id="0" name=""/>
        <dsp:cNvSpPr/>
      </dsp:nvSpPr>
      <dsp:spPr>
        <a:xfrm>
          <a:off x="2839591" y="2201758"/>
          <a:ext cx="2671735" cy="21707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3">
                  <a:lumMod val="50000"/>
                </a:schemeClr>
              </a:solidFill>
            </a:rPr>
            <a:t>Формы работы с детьми</a:t>
          </a:r>
          <a:endParaRPr lang="ru-RU" sz="24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3230858" y="2519662"/>
        <a:ext cx="1889201" cy="1534975"/>
      </dsp:txXfrm>
    </dsp:sp>
    <dsp:sp modelId="{4CED3FCC-0278-466F-BFA7-2A40F4F31551}">
      <dsp:nvSpPr>
        <dsp:cNvPr id="0" name=""/>
        <dsp:cNvSpPr/>
      </dsp:nvSpPr>
      <dsp:spPr>
        <a:xfrm rot="16200000">
          <a:off x="4064300" y="1795198"/>
          <a:ext cx="222317" cy="4062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4097648" y="1909794"/>
        <a:ext cx="155622" cy="243742"/>
      </dsp:txXfrm>
    </dsp:sp>
    <dsp:sp modelId="{5DBDE1DF-F397-467F-A625-F4F62C445FA4}">
      <dsp:nvSpPr>
        <dsp:cNvPr id="0" name=""/>
        <dsp:cNvSpPr/>
      </dsp:nvSpPr>
      <dsp:spPr>
        <a:xfrm>
          <a:off x="3241364" y="-43137"/>
          <a:ext cx="1868189" cy="182543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accent3">
                  <a:lumMod val="50000"/>
                </a:schemeClr>
              </a:solidFill>
            </a:rPr>
            <a:t>Наука и творчество (простые научные эксперименты)</a:t>
          </a:r>
          <a:endParaRPr lang="ru-RU" sz="11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3514954" y="224191"/>
        <a:ext cx="1321009" cy="1290774"/>
      </dsp:txXfrm>
    </dsp:sp>
    <dsp:sp modelId="{741C159F-0130-4A32-98F7-8F4ABD57943C}">
      <dsp:nvSpPr>
        <dsp:cNvPr id="0" name=""/>
        <dsp:cNvSpPr/>
      </dsp:nvSpPr>
      <dsp:spPr>
        <a:xfrm rot="18900000">
          <a:off x="5042144" y="2134744"/>
          <a:ext cx="165204" cy="4062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805051"/>
            <a:satOff val="3042"/>
            <a:lumOff val="-372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5049402" y="2233514"/>
        <a:ext cx="115643" cy="243742"/>
      </dsp:txXfrm>
    </dsp:sp>
    <dsp:sp modelId="{5AA63202-8B89-40EF-BADC-ED5B21BDFA7C}">
      <dsp:nvSpPr>
        <dsp:cNvPr id="0" name=""/>
        <dsp:cNvSpPr/>
      </dsp:nvSpPr>
      <dsp:spPr>
        <a:xfrm>
          <a:off x="5000126" y="630168"/>
          <a:ext cx="1769632" cy="1894998"/>
        </a:xfrm>
        <a:prstGeom prst="ellipse">
          <a:avLst/>
        </a:prstGeom>
        <a:solidFill>
          <a:schemeClr val="accent2">
            <a:hueOff val="-1805051"/>
            <a:satOff val="3042"/>
            <a:lumOff val="-37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accent3">
                  <a:lumMod val="50000"/>
                </a:schemeClr>
              </a:solidFill>
            </a:rPr>
            <a:t>Чтение художественной литературы</a:t>
          </a:r>
          <a:endParaRPr lang="ru-RU" sz="10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259283" y="907684"/>
        <a:ext cx="1251318" cy="1339966"/>
      </dsp:txXfrm>
    </dsp:sp>
    <dsp:sp modelId="{93A37376-1F7F-48D0-AF4D-3A4D5CC4998A}">
      <dsp:nvSpPr>
        <dsp:cNvPr id="0" name=""/>
        <dsp:cNvSpPr/>
      </dsp:nvSpPr>
      <dsp:spPr>
        <a:xfrm>
          <a:off x="5552448" y="3084031"/>
          <a:ext cx="99063" cy="4062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3610101"/>
            <a:satOff val="6085"/>
            <a:lumOff val="-745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5552448" y="3165279"/>
        <a:ext cx="69344" cy="243742"/>
      </dsp:txXfrm>
    </dsp:sp>
    <dsp:sp modelId="{20E8E0DD-F7F5-430C-9692-11DA7D3245ED}">
      <dsp:nvSpPr>
        <dsp:cNvPr id="0" name=""/>
        <dsp:cNvSpPr/>
      </dsp:nvSpPr>
      <dsp:spPr>
        <a:xfrm>
          <a:off x="5698240" y="2415738"/>
          <a:ext cx="1789585" cy="1742823"/>
        </a:xfrm>
        <a:prstGeom prst="ellipse">
          <a:avLst/>
        </a:prstGeom>
        <a:solidFill>
          <a:schemeClr val="accent2">
            <a:hueOff val="-3610101"/>
            <a:satOff val="6085"/>
            <a:lumOff val="-7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3">
                  <a:lumMod val="50000"/>
                </a:schemeClr>
              </a:solidFill>
            </a:rPr>
            <a:t>Музыка</a:t>
          </a:r>
          <a:endParaRPr lang="ru-RU" sz="16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960319" y="2670969"/>
        <a:ext cx="1265427" cy="1232361"/>
      </dsp:txXfrm>
    </dsp:sp>
    <dsp:sp modelId="{1305D8AE-70A5-4CC5-94ED-1B732FF07B43}">
      <dsp:nvSpPr>
        <dsp:cNvPr id="0" name=""/>
        <dsp:cNvSpPr/>
      </dsp:nvSpPr>
      <dsp:spPr>
        <a:xfrm rot="2700000">
          <a:off x="5047022" y="4054780"/>
          <a:ext cx="198373" cy="4062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5415152"/>
            <a:satOff val="9127"/>
            <a:lumOff val="-111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5055737" y="4114987"/>
        <a:ext cx="138861" cy="243742"/>
      </dsp:txXfrm>
    </dsp:sp>
    <dsp:sp modelId="{6E01FCD6-98BB-406A-9B1F-381FCED080D5}">
      <dsp:nvSpPr>
        <dsp:cNvPr id="0" name=""/>
        <dsp:cNvSpPr/>
      </dsp:nvSpPr>
      <dsp:spPr>
        <a:xfrm>
          <a:off x="5066983" y="4106029"/>
          <a:ext cx="1635916" cy="1781206"/>
        </a:xfrm>
        <a:prstGeom prst="ellipse">
          <a:avLst/>
        </a:prstGeom>
        <a:solidFill>
          <a:schemeClr val="accent2">
            <a:hueOff val="-5415152"/>
            <a:satOff val="9127"/>
            <a:lumOff val="-11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accent3">
                  <a:lumMod val="50000"/>
                </a:schemeClr>
              </a:solidFill>
            </a:rPr>
            <a:t>Игра и воображение (дидактические, настольные, сюжетно-ролевые игры и др.)</a:t>
          </a:r>
          <a:endParaRPr lang="ru-RU" sz="11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306557" y="4366881"/>
        <a:ext cx="1156768" cy="1259502"/>
      </dsp:txXfrm>
    </dsp:sp>
    <dsp:sp modelId="{B86581D5-3307-414D-B47E-952EC73A1B1A}">
      <dsp:nvSpPr>
        <dsp:cNvPr id="0" name=""/>
        <dsp:cNvSpPr/>
      </dsp:nvSpPr>
      <dsp:spPr>
        <a:xfrm rot="5400000">
          <a:off x="4001337" y="4488099"/>
          <a:ext cx="348243" cy="4062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7220203"/>
            <a:satOff val="12170"/>
            <a:lumOff val="-1490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4053574" y="4517111"/>
        <a:ext cx="243770" cy="243742"/>
      </dsp:txXfrm>
    </dsp:sp>
    <dsp:sp modelId="{78CC3630-77DF-4F4C-A64C-BF7E482CB8F5}">
      <dsp:nvSpPr>
        <dsp:cNvPr id="0" name=""/>
        <dsp:cNvSpPr/>
      </dsp:nvSpPr>
      <dsp:spPr>
        <a:xfrm>
          <a:off x="3384377" y="5029606"/>
          <a:ext cx="1582164" cy="1350235"/>
        </a:xfrm>
        <a:prstGeom prst="ellipse">
          <a:avLst/>
        </a:prstGeom>
        <a:solidFill>
          <a:schemeClr val="accent2">
            <a:hueOff val="-7220203"/>
            <a:satOff val="12170"/>
            <a:lumOff val="-149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accent3">
                  <a:lumMod val="50000"/>
                </a:schemeClr>
              </a:solidFill>
            </a:rPr>
            <a:t>Продуктивная деятельность</a:t>
          </a:r>
          <a:endParaRPr lang="ru-RU" sz="11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3616080" y="5227343"/>
        <a:ext cx="1118758" cy="954761"/>
      </dsp:txXfrm>
    </dsp:sp>
    <dsp:sp modelId="{74A65515-F6F2-454B-B7D7-752CA648C4F6}">
      <dsp:nvSpPr>
        <dsp:cNvPr id="0" name=""/>
        <dsp:cNvSpPr/>
      </dsp:nvSpPr>
      <dsp:spPr>
        <a:xfrm rot="8100000">
          <a:off x="3093105" y="4061785"/>
          <a:ext cx="209199" cy="4062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9025254"/>
            <a:satOff val="15212"/>
            <a:lumOff val="-1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10800000">
        <a:off x="3146674" y="4120844"/>
        <a:ext cx="146439" cy="243742"/>
      </dsp:txXfrm>
    </dsp:sp>
    <dsp:sp modelId="{965607E9-D43C-4AB1-87C1-3AA03D516DC9}">
      <dsp:nvSpPr>
        <dsp:cNvPr id="0" name=""/>
        <dsp:cNvSpPr/>
      </dsp:nvSpPr>
      <dsp:spPr>
        <a:xfrm>
          <a:off x="1512167" y="4249871"/>
          <a:ext cx="1907618" cy="1493524"/>
        </a:xfrm>
        <a:prstGeom prst="ellipse">
          <a:avLst/>
        </a:prstGeom>
        <a:solidFill>
          <a:schemeClr val="accent2">
            <a:hueOff val="-9025254"/>
            <a:satOff val="15212"/>
            <a:lumOff val="-1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accent3">
                  <a:lumMod val="50000"/>
                </a:schemeClr>
              </a:solidFill>
            </a:rPr>
            <a:t>Рассматривание альбомов, картин, плакатов</a:t>
          </a:r>
          <a:endParaRPr lang="ru-RU" sz="10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1791531" y="4468593"/>
        <a:ext cx="1348890" cy="1056080"/>
      </dsp:txXfrm>
    </dsp:sp>
    <dsp:sp modelId="{036D4005-A67B-41E8-81F9-73E5C9ACF423}">
      <dsp:nvSpPr>
        <dsp:cNvPr id="0" name=""/>
        <dsp:cNvSpPr/>
      </dsp:nvSpPr>
      <dsp:spPr>
        <a:xfrm rot="10800000">
          <a:off x="2697900" y="3084031"/>
          <a:ext cx="100128" cy="4062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0830304"/>
            <a:satOff val="18255"/>
            <a:lumOff val="-22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10800000">
        <a:off x="2727938" y="3165279"/>
        <a:ext cx="70090" cy="243742"/>
      </dsp:txXfrm>
    </dsp:sp>
    <dsp:sp modelId="{66FEDD92-4DD6-407C-BE63-98A7D2C6F42B}">
      <dsp:nvSpPr>
        <dsp:cNvPr id="0" name=""/>
        <dsp:cNvSpPr/>
      </dsp:nvSpPr>
      <dsp:spPr>
        <a:xfrm>
          <a:off x="865102" y="2540388"/>
          <a:ext cx="1785568" cy="1493524"/>
        </a:xfrm>
        <a:prstGeom prst="ellipse">
          <a:avLst/>
        </a:prstGeom>
        <a:solidFill>
          <a:schemeClr val="accent2">
            <a:hueOff val="-10830304"/>
            <a:satOff val="18255"/>
            <a:lumOff val="-223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accent3">
                  <a:lumMod val="50000"/>
                </a:schemeClr>
              </a:solidFill>
            </a:rPr>
            <a:t>Наблюдения окружающей среды</a:t>
          </a:r>
          <a:endParaRPr lang="ru-RU" sz="12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1126592" y="2759110"/>
        <a:ext cx="1262588" cy="1056080"/>
      </dsp:txXfrm>
    </dsp:sp>
    <dsp:sp modelId="{A286D477-8101-40BF-860D-5257AD4B2A40}">
      <dsp:nvSpPr>
        <dsp:cNvPr id="0" name=""/>
        <dsp:cNvSpPr/>
      </dsp:nvSpPr>
      <dsp:spPr>
        <a:xfrm rot="13500000">
          <a:off x="3119848" y="2121362"/>
          <a:ext cx="185884" cy="4062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2635355"/>
            <a:satOff val="21297"/>
            <a:lumOff val="-2607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10800000">
        <a:off x="3167446" y="2222326"/>
        <a:ext cx="130119" cy="243742"/>
      </dsp:txXfrm>
    </dsp:sp>
    <dsp:sp modelId="{5A8CB315-19BB-4460-9A83-927756F0B4F9}">
      <dsp:nvSpPr>
        <dsp:cNvPr id="0" name=""/>
        <dsp:cNvSpPr/>
      </dsp:nvSpPr>
      <dsp:spPr>
        <a:xfrm>
          <a:off x="1513175" y="763219"/>
          <a:ext cx="1905602" cy="1628897"/>
        </a:xfrm>
        <a:prstGeom prst="ellipse">
          <a:avLst/>
        </a:prstGeom>
        <a:solidFill>
          <a:schemeClr val="accent2">
            <a:hueOff val="-12635355"/>
            <a:satOff val="21297"/>
            <a:lumOff val="-260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accent3">
                  <a:lumMod val="50000"/>
                </a:schemeClr>
              </a:solidFill>
            </a:rPr>
            <a:t>Экскурсии, походы</a:t>
          </a:r>
          <a:endParaRPr lang="ru-RU" sz="14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1792244" y="1001765"/>
        <a:ext cx="1347464" cy="115180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F94EA9-EE3B-40FE-89CC-CA2C06C918E0}">
      <dsp:nvSpPr>
        <dsp:cNvPr id="0" name=""/>
        <dsp:cNvSpPr/>
      </dsp:nvSpPr>
      <dsp:spPr>
        <a:xfrm>
          <a:off x="0" y="338441"/>
          <a:ext cx="4672324" cy="467232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EEB03D-0B67-4020-BDCA-40A40CFE6A3A}">
      <dsp:nvSpPr>
        <dsp:cNvPr id="0" name=""/>
        <dsp:cNvSpPr/>
      </dsp:nvSpPr>
      <dsp:spPr>
        <a:xfrm>
          <a:off x="2336162" y="338441"/>
          <a:ext cx="5451045" cy="46723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Проведение творческих гостиных</a:t>
          </a:r>
          <a:endParaRPr lang="ru-RU" sz="2000" kern="1200" dirty="0"/>
        </a:p>
      </dsp:txBody>
      <dsp:txXfrm>
        <a:off x="2336162" y="338441"/>
        <a:ext cx="5451045" cy="747571"/>
      </dsp:txXfrm>
    </dsp:sp>
    <dsp:sp modelId="{8FD9F647-7106-414A-A585-91237434708D}">
      <dsp:nvSpPr>
        <dsp:cNvPr id="0" name=""/>
        <dsp:cNvSpPr/>
      </dsp:nvSpPr>
      <dsp:spPr>
        <a:xfrm>
          <a:off x="490594" y="1086013"/>
          <a:ext cx="3691136" cy="3691136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2603087"/>
                <a:satOff val="-14800"/>
                <a:lumOff val="4755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2603087"/>
                <a:satOff val="-14800"/>
                <a:lumOff val="4755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2603087"/>
                <a:satOff val="-14800"/>
                <a:lumOff val="4755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2603087"/>
                <a:satOff val="-14800"/>
                <a:lumOff val="4755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2603087"/>
                <a:satOff val="-14800"/>
                <a:lumOff val="4755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2603087"/>
                <a:satOff val="-14800"/>
                <a:lumOff val="4755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2603087"/>
                <a:satOff val="-14800"/>
                <a:lumOff val="4755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596ADB-222B-498D-A378-7A1825599CE5}">
      <dsp:nvSpPr>
        <dsp:cNvPr id="0" name=""/>
        <dsp:cNvSpPr/>
      </dsp:nvSpPr>
      <dsp:spPr>
        <a:xfrm>
          <a:off x="2336162" y="1086013"/>
          <a:ext cx="5451045" cy="36911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2603087"/>
              <a:satOff val="-14800"/>
              <a:lumOff val="4755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Создание и обогащение предметно-развивающей среды</a:t>
          </a:r>
          <a:endParaRPr lang="ru-RU" sz="2100" kern="1200" dirty="0"/>
        </a:p>
      </dsp:txBody>
      <dsp:txXfrm>
        <a:off x="2336162" y="1086013"/>
        <a:ext cx="5451045" cy="747571"/>
      </dsp:txXfrm>
    </dsp:sp>
    <dsp:sp modelId="{D8A7E1BE-E621-4121-8CF5-F3258BFEC9C7}">
      <dsp:nvSpPr>
        <dsp:cNvPr id="0" name=""/>
        <dsp:cNvSpPr/>
      </dsp:nvSpPr>
      <dsp:spPr>
        <a:xfrm>
          <a:off x="981188" y="1833585"/>
          <a:ext cx="2709948" cy="270994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5206174"/>
                <a:satOff val="-29601"/>
                <a:lumOff val="951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5206174"/>
                <a:satOff val="-29601"/>
                <a:lumOff val="951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5206174"/>
                <a:satOff val="-29601"/>
                <a:lumOff val="951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5206174"/>
                <a:satOff val="-29601"/>
                <a:lumOff val="951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5206174"/>
                <a:satOff val="-29601"/>
                <a:lumOff val="951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5206174"/>
                <a:satOff val="-29601"/>
                <a:lumOff val="951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5206174"/>
                <a:satOff val="-29601"/>
                <a:lumOff val="951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FAA8E4-E59E-42FF-B081-7ECA44D4CA28}">
      <dsp:nvSpPr>
        <dsp:cNvPr id="0" name=""/>
        <dsp:cNvSpPr/>
      </dsp:nvSpPr>
      <dsp:spPr>
        <a:xfrm>
          <a:off x="2336162" y="1833585"/>
          <a:ext cx="5451045" cy="27099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5206174"/>
              <a:satOff val="-29601"/>
              <a:lumOff val="951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Наглядно-информационные</a:t>
          </a:r>
          <a:endParaRPr lang="ru-RU" sz="2100" kern="1200" dirty="0"/>
        </a:p>
      </dsp:txBody>
      <dsp:txXfrm>
        <a:off x="2336162" y="1833585"/>
        <a:ext cx="5451045" cy="747571"/>
      </dsp:txXfrm>
    </dsp:sp>
    <dsp:sp modelId="{6FEF7C3A-C3DB-403D-A51D-5E6E305AB44A}">
      <dsp:nvSpPr>
        <dsp:cNvPr id="0" name=""/>
        <dsp:cNvSpPr/>
      </dsp:nvSpPr>
      <dsp:spPr>
        <a:xfrm>
          <a:off x="1471782" y="2581157"/>
          <a:ext cx="1728760" cy="172876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7809261"/>
                <a:satOff val="-44401"/>
                <a:lumOff val="14265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7809261"/>
                <a:satOff val="-44401"/>
                <a:lumOff val="14265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7809261"/>
                <a:satOff val="-44401"/>
                <a:lumOff val="14265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7809261"/>
                <a:satOff val="-44401"/>
                <a:lumOff val="14265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7809261"/>
                <a:satOff val="-44401"/>
                <a:lumOff val="14265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7809261"/>
                <a:satOff val="-44401"/>
                <a:lumOff val="14265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7809261"/>
                <a:satOff val="-44401"/>
                <a:lumOff val="14265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363043-A13C-41DB-AD2B-E932949310FF}">
      <dsp:nvSpPr>
        <dsp:cNvPr id="0" name=""/>
        <dsp:cNvSpPr/>
      </dsp:nvSpPr>
      <dsp:spPr>
        <a:xfrm>
          <a:off x="2336162" y="2581157"/>
          <a:ext cx="5451045" cy="17287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7809261"/>
              <a:satOff val="-44401"/>
              <a:lumOff val="14265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индивидуальные</a:t>
          </a:r>
          <a:endParaRPr lang="ru-RU" sz="2100" kern="1200" dirty="0"/>
        </a:p>
      </dsp:txBody>
      <dsp:txXfrm>
        <a:off x="2336162" y="2581157"/>
        <a:ext cx="5451045" cy="747571"/>
      </dsp:txXfrm>
    </dsp:sp>
    <dsp:sp modelId="{22F62B1A-5E68-4155-979C-449628900085}">
      <dsp:nvSpPr>
        <dsp:cNvPr id="0" name=""/>
        <dsp:cNvSpPr/>
      </dsp:nvSpPr>
      <dsp:spPr>
        <a:xfrm>
          <a:off x="1962376" y="3328729"/>
          <a:ext cx="747571" cy="747571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10412348"/>
                <a:satOff val="-59202"/>
                <a:lumOff val="1902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10412348"/>
                <a:satOff val="-59202"/>
                <a:lumOff val="1902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10412348"/>
                <a:satOff val="-59202"/>
                <a:lumOff val="1902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10412348"/>
                <a:satOff val="-59202"/>
                <a:lumOff val="1902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10412348"/>
                <a:satOff val="-59202"/>
                <a:lumOff val="1902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10412348"/>
                <a:satOff val="-59202"/>
                <a:lumOff val="1902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10412348"/>
                <a:satOff val="-59202"/>
                <a:lumOff val="1902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4A5DE16-4939-4B28-B2DE-4D687710F65E}">
      <dsp:nvSpPr>
        <dsp:cNvPr id="0" name=""/>
        <dsp:cNvSpPr/>
      </dsp:nvSpPr>
      <dsp:spPr>
        <a:xfrm>
          <a:off x="2336162" y="3328729"/>
          <a:ext cx="5451045" cy="7475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Проектная деятельность</a:t>
          </a:r>
          <a:endParaRPr lang="ru-RU" sz="2100" kern="1200" dirty="0"/>
        </a:p>
      </dsp:txBody>
      <dsp:txXfrm>
        <a:off x="2336162" y="3328729"/>
        <a:ext cx="5451045" cy="7475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3A1342-8545-4841-A328-1FD20EC4B0D3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F5F18-4702-4366-A466-296F929124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274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F5F18-4702-4366-A466-296F9291247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734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9D27F63-5770-42CE-9A58-A6A03C99ECAE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362CDA2-1C65-49DC-BF6F-629C7069B8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7F63-5770-42CE-9A58-A6A03C99ECAE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2CDA2-1C65-49DC-BF6F-629C7069B8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7F63-5770-42CE-9A58-A6A03C99ECAE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2CDA2-1C65-49DC-BF6F-629C7069B8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9D27F63-5770-42CE-9A58-A6A03C99ECAE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362CDA2-1C65-49DC-BF6F-629C7069B85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9D27F63-5770-42CE-9A58-A6A03C99ECAE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362CDA2-1C65-49DC-BF6F-629C7069B8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7F63-5770-42CE-9A58-A6A03C99ECAE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2CDA2-1C65-49DC-BF6F-629C7069B85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7F63-5770-42CE-9A58-A6A03C99ECAE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2CDA2-1C65-49DC-BF6F-629C7069B85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9D27F63-5770-42CE-9A58-A6A03C99ECAE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362CDA2-1C65-49DC-BF6F-629C7069B8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7F63-5770-42CE-9A58-A6A03C99ECAE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2CDA2-1C65-49DC-BF6F-629C7069B8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9D27F63-5770-42CE-9A58-A6A03C99ECAE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362CDA2-1C65-49DC-BF6F-629C7069B85F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9D27F63-5770-42CE-9A58-A6A03C99ECAE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362CDA2-1C65-49DC-BF6F-629C7069B85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9D27F63-5770-42CE-9A58-A6A03C99ECAE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362CDA2-1C65-49DC-BF6F-629C7069B85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1484784"/>
            <a:ext cx="6172200" cy="1894362"/>
          </a:xfrm>
          <a:ln>
            <a:prstDash val="soli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«Использование проектной деятельности в развитии творческих способностей у дошкольников»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5003322"/>
            <a:ext cx="3310136" cy="1371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Подготовил воспитатель </a:t>
            </a:r>
          </a:p>
          <a:p>
            <a:pPr algn="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мл. гр.№8, ГБДОУ №81,</a:t>
            </a:r>
          </a:p>
          <a:p>
            <a:pPr algn="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Ракитская Л.И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4557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7208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498706789"/>
              </p:ext>
            </p:extLst>
          </p:nvPr>
        </p:nvGraphicFramePr>
        <p:xfrm>
          <a:off x="2843808" y="404664"/>
          <a:ext cx="360040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70629119"/>
              </p:ext>
            </p:extLst>
          </p:nvPr>
        </p:nvGraphicFramePr>
        <p:xfrm>
          <a:off x="251520" y="1124744"/>
          <a:ext cx="3528392" cy="5263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Объект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515398799"/>
              </p:ext>
            </p:extLst>
          </p:nvPr>
        </p:nvGraphicFramePr>
        <p:xfrm>
          <a:off x="5148064" y="2492896"/>
          <a:ext cx="3312368" cy="3967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4153247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149817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latin typeface="Calibri"/>
                <a:ea typeface="Calibri"/>
                <a:cs typeface="Times New Roman"/>
              </a:rPr>
            </a:br>
            <a:r>
              <a:rPr lang="ru-RU" sz="1800" b="1" i="1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Проект в детском саду – это специально организованный воспитателем и самостоятельно выполняемый воспитанниками комплекс действий, направленный на разрешение проблемной ситуации и завершающий созданием творческого продукта.</a:t>
            </a:r>
            <a:endParaRPr lang="ru-RU" sz="1800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844824"/>
            <a:ext cx="7920880" cy="4752528"/>
          </a:xfr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GlowDiffused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rgbClr val="C00000"/>
            </a:solidFill>
          </a:ln>
        </p:spPr>
        <p:txBody>
          <a:bodyPr>
            <a:normAutofit fontScale="25000" lnSpcReduction="20000"/>
          </a:bodyPr>
          <a:lstStyle/>
          <a:p>
            <a:endParaRPr lang="ru-RU" sz="4800" b="1" dirty="0" smtClean="0"/>
          </a:p>
          <a:p>
            <a:r>
              <a:rPr lang="ru-RU" sz="4800" b="1" dirty="0" smtClean="0"/>
              <a:t>Основной </a:t>
            </a:r>
            <a:r>
              <a:rPr lang="ru-RU" sz="4800" b="1" dirty="0"/>
              <a:t>целью</a:t>
            </a:r>
            <a:r>
              <a:rPr lang="ru-RU" sz="4800" dirty="0"/>
              <a:t> проектной деятельности в дошкольном учреждении является развитие</a:t>
            </a:r>
          </a:p>
          <a:p>
            <a:pPr marL="0" indent="0">
              <a:buNone/>
            </a:pPr>
            <a:r>
              <a:rPr lang="ru-RU" sz="4800" dirty="0" smtClean="0"/>
              <a:t>       свободной </a:t>
            </a:r>
            <a:r>
              <a:rPr lang="ru-RU" sz="4800" dirty="0"/>
              <a:t>творческой личности ребенка.</a:t>
            </a:r>
          </a:p>
          <a:p>
            <a:endParaRPr lang="ru-RU" sz="4800" b="1" dirty="0" smtClean="0"/>
          </a:p>
          <a:p>
            <a:r>
              <a:rPr lang="ru-RU" sz="4800" b="1" dirty="0" smtClean="0"/>
              <a:t>Общие </a:t>
            </a:r>
            <a:r>
              <a:rPr lang="ru-RU" sz="4800" b="1" dirty="0"/>
              <a:t>задачи развития:</a:t>
            </a:r>
          </a:p>
          <a:p>
            <a:pPr marL="0" indent="0">
              <a:buNone/>
            </a:pPr>
            <a:r>
              <a:rPr lang="ru-RU" sz="4800" dirty="0" smtClean="0"/>
              <a:t>      - </a:t>
            </a:r>
            <a:r>
              <a:rPr lang="ru-RU" sz="4800" dirty="0"/>
              <a:t>формирование творческого воображения и творческого мышления;</a:t>
            </a:r>
          </a:p>
          <a:p>
            <a:pPr marL="0" indent="0">
              <a:buNone/>
            </a:pPr>
            <a:r>
              <a:rPr lang="ru-RU" sz="4800" dirty="0" smtClean="0"/>
              <a:t>      - </a:t>
            </a:r>
            <a:r>
              <a:rPr lang="ru-RU" sz="4800" dirty="0"/>
              <a:t>развитие познавательных способностей;</a:t>
            </a:r>
          </a:p>
          <a:p>
            <a:pPr marL="0" indent="0">
              <a:buNone/>
            </a:pPr>
            <a:r>
              <a:rPr lang="ru-RU" sz="4800" dirty="0" smtClean="0"/>
              <a:t>      - </a:t>
            </a:r>
            <a:r>
              <a:rPr lang="ru-RU" sz="4800" dirty="0"/>
              <a:t>развитие коммуникативных навыков;</a:t>
            </a:r>
          </a:p>
          <a:p>
            <a:pPr marL="0" indent="0">
              <a:buNone/>
            </a:pPr>
            <a:r>
              <a:rPr lang="ru-RU" sz="4800" dirty="0" smtClean="0"/>
              <a:t>      - </a:t>
            </a:r>
            <a:r>
              <a:rPr lang="ru-RU" sz="4800" dirty="0"/>
              <a:t>обеспечение психологического здоровья.</a:t>
            </a:r>
          </a:p>
          <a:p>
            <a:endParaRPr lang="ru-RU" sz="4800" b="1" dirty="0" smtClean="0"/>
          </a:p>
          <a:p>
            <a:r>
              <a:rPr lang="ru-RU" sz="4800" b="1" dirty="0" smtClean="0"/>
              <a:t>Задачи </a:t>
            </a:r>
            <a:r>
              <a:rPr lang="ru-RU" sz="4800" b="1" dirty="0"/>
              <a:t>развития в младшем дошкольном возрасте:</a:t>
            </a:r>
          </a:p>
          <a:p>
            <a:pPr marL="0" indent="0">
              <a:buNone/>
            </a:pPr>
            <a:r>
              <a:rPr lang="ru-RU" sz="4800" dirty="0" smtClean="0"/>
              <a:t>      - </a:t>
            </a:r>
            <a:r>
              <a:rPr lang="ru-RU" sz="4800" dirty="0"/>
              <a:t>вхождение детей в проблемную игровую ситуацию (ведущая роль педагога);</a:t>
            </a:r>
          </a:p>
          <a:p>
            <a:pPr marL="0" indent="0">
              <a:buNone/>
            </a:pPr>
            <a:r>
              <a:rPr lang="ru-RU" sz="4800" dirty="0" smtClean="0"/>
              <a:t>      -</a:t>
            </a:r>
            <a:r>
              <a:rPr lang="ru-RU" sz="4800" dirty="0"/>
              <a:t>активизация желания искать пути разрешения проблемной ситуации (вместе с </a:t>
            </a:r>
            <a:r>
              <a:rPr lang="ru-RU" sz="4800" dirty="0" smtClean="0"/>
              <a:t>   педагогом</a:t>
            </a:r>
            <a:r>
              <a:rPr lang="ru-RU" sz="4800" dirty="0"/>
              <a:t>);</a:t>
            </a:r>
          </a:p>
          <a:p>
            <a:pPr marL="0" indent="0">
              <a:buNone/>
            </a:pPr>
            <a:r>
              <a:rPr lang="ru-RU" sz="4800" dirty="0" smtClean="0"/>
              <a:t>      -</a:t>
            </a:r>
            <a:r>
              <a:rPr lang="ru-RU" sz="4800" dirty="0"/>
              <a:t>формирование начальных предпосылок поисковой деятельности (практические опыты).</a:t>
            </a:r>
          </a:p>
          <a:p>
            <a:endParaRPr lang="ru-RU" sz="4800" b="1" dirty="0" smtClean="0"/>
          </a:p>
          <a:p>
            <a:r>
              <a:rPr lang="ru-RU" sz="4800" b="1" dirty="0" smtClean="0"/>
              <a:t>Задачи </a:t>
            </a:r>
            <a:r>
              <a:rPr lang="ru-RU" sz="4800" b="1" dirty="0"/>
              <a:t>развития в старшем дошкольном возрасте:</a:t>
            </a:r>
          </a:p>
          <a:p>
            <a:pPr marL="0" indent="0">
              <a:buNone/>
            </a:pPr>
            <a:r>
              <a:rPr lang="ru-RU" sz="4800" dirty="0" smtClean="0"/>
              <a:t>      - </a:t>
            </a:r>
            <a:r>
              <a:rPr lang="ru-RU" sz="4800" dirty="0"/>
              <a:t>формирование предпосылок поисковой деятельности, интеллектуальной инициативы;</a:t>
            </a:r>
          </a:p>
          <a:p>
            <a:pPr marL="0" indent="0">
              <a:buNone/>
            </a:pPr>
            <a:r>
              <a:rPr lang="ru-RU" sz="4800" dirty="0" smtClean="0"/>
              <a:t>      -</a:t>
            </a:r>
            <a:r>
              <a:rPr lang="ru-RU" sz="4800" dirty="0"/>
              <a:t>развитие умения определять возможные методы решения проблемы с помощью взрослого, а</a:t>
            </a:r>
          </a:p>
          <a:p>
            <a:pPr marL="0" indent="0">
              <a:buNone/>
            </a:pPr>
            <a:r>
              <a:rPr lang="ru-RU" sz="4800" dirty="0" smtClean="0"/>
              <a:t>       затем </a:t>
            </a:r>
            <a:r>
              <a:rPr lang="ru-RU" sz="4800" dirty="0"/>
              <a:t>и самостоятельно;</a:t>
            </a:r>
          </a:p>
          <a:p>
            <a:pPr marL="0" indent="0">
              <a:buNone/>
            </a:pPr>
            <a:r>
              <a:rPr lang="ru-RU" sz="4800" dirty="0" smtClean="0"/>
              <a:t>      -</a:t>
            </a:r>
            <a:r>
              <a:rPr lang="ru-RU" sz="4800" dirty="0"/>
              <a:t>формирование умения применять данные методы, способствующие решению поставленной</a:t>
            </a:r>
          </a:p>
          <a:p>
            <a:pPr marL="0" indent="0">
              <a:buNone/>
            </a:pPr>
            <a:r>
              <a:rPr lang="ru-RU" sz="4800" dirty="0" smtClean="0"/>
              <a:t>       задачи</a:t>
            </a:r>
            <a:r>
              <a:rPr lang="ru-RU" sz="4800" dirty="0"/>
              <a:t>, с использованием различных </a:t>
            </a:r>
            <a:r>
              <a:rPr lang="ru-RU" sz="4800" dirty="0" smtClean="0"/>
              <a:t>вариантов</a:t>
            </a:r>
            <a:r>
              <a:rPr lang="ru-RU" sz="48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0182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dirty="0" smtClean="0"/>
              <a:t>В ДОУ используются следующие типы проектов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772816"/>
            <a:ext cx="8064896" cy="480131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Исследовательско – творческий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-</a:t>
            </a:r>
            <a:r>
              <a:rPr lang="ru-RU" dirty="0" smtClean="0"/>
              <a:t> дети экспериментируют, а затем оформляют результаты в виде газет, драматизации, детского дизайна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Ролево – игровой </a:t>
            </a:r>
            <a:r>
              <a:rPr lang="ru-RU" dirty="0" smtClean="0"/>
              <a:t>– используются элементы творческих игр, когда</a:t>
            </a:r>
          </a:p>
          <a:p>
            <a:r>
              <a:rPr lang="ru-RU" dirty="0"/>
              <a:t>д</a:t>
            </a:r>
            <a:r>
              <a:rPr lang="ru-RU" dirty="0" smtClean="0"/>
              <a:t>ети входят в образ персонажей сказки и решают по своему постав-</a:t>
            </a:r>
          </a:p>
          <a:p>
            <a:r>
              <a:rPr lang="ru-RU" dirty="0" smtClean="0"/>
              <a:t>ленные проблемы.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Информационно – практико – ориентированный</a:t>
            </a:r>
            <a:r>
              <a:rPr lang="ru-RU" b="1" dirty="0" smtClean="0"/>
              <a:t> </a:t>
            </a:r>
            <a:r>
              <a:rPr lang="ru-RU" dirty="0" smtClean="0"/>
              <a:t>– дети собирают </a:t>
            </a:r>
            <a:r>
              <a:rPr lang="ru-RU" dirty="0" smtClean="0"/>
              <a:t>информацию </a:t>
            </a:r>
            <a:r>
              <a:rPr lang="ru-RU" dirty="0" smtClean="0"/>
              <a:t>и реализуют её, ориентируясь на социальные интересы. Например, оформление и дизайн группы, витражи и пр.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Творческий</a:t>
            </a:r>
            <a:r>
              <a:rPr lang="ru-RU" dirty="0" smtClean="0"/>
              <a:t> – реализация подразумевает, что после воплощения </a:t>
            </a:r>
          </a:p>
          <a:p>
            <a:r>
              <a:rPr lang="ru-RU" dirty="0" smtClean="0"/>
              <a:t>основной части проекта в жизнь производится оформление </a:t>
            </a:r>
            <a:r>
              <a:rPr lang="ru-RU" dirty="0" smtClean="0"/>
              <a:t>полученных результатов </a:t>
            </a:r>
            <a:r>
              <a:rPr lang="ru-RU" dirty="0" smtClean="0"/>
              <a:t>в виде итогового мероприятия, развлечения, праздника.  </a:t>
            </a:r>
          </a:p>
        </p:txBody>
      </p:sp>
    </p:spTree>
    <p:extLst>
      <p:ext uri="{BB962C8B-B14F-4D97-AF65-F5344CB8AC3E}">
        <p14:creationId xmlns:p14="http://schemas.microsoft.com/office/powerpoint/2010/main" val="4147979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32268125"/>
              </p:ext>
            </p:extLst>
          </p:nvPr>
        </p:nvGraphicFramePr>
        <p:xfrm>
          <a:off x="395536" y="260648"/>
          <a:ext cx="8352928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9800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/>
              <a:t>Формы работы с родителями</a:t>
            </a:r>
            <a:endParaRPr lang="ru-RU" sz="2800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83614061"/>
              </p:ext>
            </p:extLst>
          </p:nvPr>
        </p:nvGraphicFramePr>
        <p:xfrm>
          <a:off x="457200" y="1124744"/>
          <a:ext cx="7787208" cy="5349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0911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63567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Творческий процесс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420888"/>
            <a:ext cx="3657600" cy="2396506"/>
          </a:xfrm>
          <a:prstGeom prst="rect">
            <a:avLst/>
          </a:prstGeo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5" y="4149080"/>
            <a:ext cx="4074539" cy="2111098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Текст 5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dirty="0" smtClean="0"/>
              <a:t>«Разноцветная капуста»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499992" y="3140968"/>
            <a:ext cx="3657600" cy="658368"/>
          </a:xfrm>
        </p:spPr>
        <p:txBody>
          <a:bodyPr/>
          <a:lstStyle/>
          <a:p>
            <a:pPr algn="ctr"/>
            <a:r>
              <a:rPr lang="ru-RU" dirty="0" smtClean="0"/>
              <a:t>«Куда ползёт краска?»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0901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«Слова и рисунки»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6804248" y="3140968"/>
            <a:ext cx="1872208" cy="2002552"/>
          </a:xfrm>
        </p:spPr>
        <p:txBody>
          <a:bodyPr>
            <a:normAutofit/>
          </a:bodyPr>
          <a:lstStyle/>
          <a:p>
            <a:r>
              <a:rPr lang="ru-RU" sz="1800" dirty="0"/>
              <a:t>Читаем сказки или стихи, но с рисунками истории становятся ещё увлекательнее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323975"/>
            <a:ext cx="5638800" cy="4229100"/>
          </a:xfrm>
          <a:prstGeom prst="rect">
            <a:avLst/>
          </a:prstGeom>
          <a:ln>
            <a:solidFill>
              <a:srgbClr val="FFFF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30238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6309360" cy="457200"/>
          </a:xfrm>
        </p:spPr>
        <p:txBody>
          <a:bodyPr/>
          <a:lstStyle/>
          <a:p>
            <a:pPr algn="ctr"/>
            <a:r>
              <a:rPr lang="en-US" dirty="0"/>
              <a:t>	</a:t>
            </a:r>
            <a:r>
              <a:rPr lang="en-US" dirty="0">
                <a:solidFill>
                  <a:srgbClr val="002060"/>
                </a:solidFill>
              </a:rPr>
              <a:t>«</a:t>
            </a:r>
            <a:r>
              <a:rPr lang="ru-RU" dirty="0">
                <a:solidFill>
                  <a:srgbClr val="002060"/>
                </a:solidFill>
              </a:rPr>
              <a:t>Узоры на молоке»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516216" y="274320"/>
            <a:ext cx="2088232" cy="498348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Надо налить молоко в небольшую плоскую тарелку. Кисточки (или зубочистки, или ватные палочки) сначала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окунайте в 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краску, а потом в молоко, чтобы на его поверхности образовалось пятно. В центре пятна капнуть немного средства для мытья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посуды. 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В результате получаются очень интересные разводы и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завитушки. </a:t>
            </a:r>
            <a:endParaRPr lang="ru-RU" sz="1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30314"/>
            <a:ext cx="5638800" cy="3616422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16351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909</TotalTime>
  <Words>490</Words>
  <Application>Microsoft Office PowerPoint</Application>
  <PresentationFormat>Экран (4:3)</PresentationFormat>
  <Paragraphs>67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«Использование проектной деятельности в развитии творческих способностей у дошкольников»</vt:lpstr>
      <vt:lpstr>Презентация PowerPoint</vt:lpstr>
      <vt:lpstr> Проект в детском саду – это специально организованный воспитателем и самостоятельно выполняемый воспитанниками комплекс действий, направленный на разрешение проблемной ситуации и завершающий созданием творческого продукта.</vt:lpstr>
      <vt:lpstr>В ДОУ используются следующие типы проектов</vt:lpstr>
      <vt:lpstr>Презентация PowerPoint</vt:lpstr>
      <vt:lpstr>Формы работы с родителями</vt:lpstr>
      <vt:lpstr>Творческий процесс</vt:lpstr>
      <vt:lpstr>«Слова и рисунки»</vt:lpstr>
      <vt:lpstr> «Узоры на молоке»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проектной деятельности в развитии творческих способностей у дошкольников»</dc:title>
  <dc:creator>Настя</dc:creator>
  <cp:lastModifiedBy>Настя</cp:lastModifiedBy>
  <cp:revision>33</cp:revision>
  <dcterms:created xsi:type="dcterms:W3CDTF">2020-04-01T17:44:06Z</dcterms:created>
  <dcterms:modified xsi:type="dcterms:W3CDTF">2020-04-03T22:27:25Z</dcterms:modified>
</cp:coreProperties>
</file>