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custDataLst>
    <p:tags r:id="rId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1152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3500-ECB9-4063-AF87-4D20FDC4E7D0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C1448-2A29-4AF4-988E-BF90A1717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30438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3500-ECB9-4063-AF87-4D20FDC4E7D0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C1448-2A29-4AF4-988E-BF90A1717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70024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3500-ECB9-4063-AF87-4D20FDC4E7D0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C1448-2A29-4AF4-988E-BF90A1717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98046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3500-ECB9-4063-AF87-4D20FDC4E7D0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C1448-2A29-4AF4-988E-BF90A1717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11622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3500-ECB9-4063-AF87-4D20FDC4E7D0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C1448-2A29-4AF4-988E-BF90A1717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65732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3500-ECB9-4063-AF87-4D20FDC4E7D0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C1448-2A29-4AF4-988E-BF90A1717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20246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3500-ECB9-4063-AF87-4D20FDC4E7D0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C1448-2A29-4AF4-988E-BF90A1717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97775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3500-ECB9-4063-AF87-4D20FDC4E7D0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C1448-2A29-4AF4-988E-BF90A1717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01629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3500-ECB9-4063-AF87-4D20FDC4E7D0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C1448-2A29-4AF4-988E-BF90A1717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75668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3500-ECB9-4063-AF87-4D20FDC4E7D0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C1448-2A29-4AF4-988E-BF90A1717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09643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3500-ECB9-4063-AF87-4D20FDC4E7D0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C1448-2A29-4AF4-988E-BF90A1717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76649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43500-ECB9-4063-AF87-4D20FDC4E7D0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C1448-2A29-4AF4-988E-BF90A1717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499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5328592"/>
          </a:xfrm>
        </p:spPr>
        <p:txBody>
          <a:bodyPr>
            <a:noAutofit/>
          </a:bodyPr>
          <a:lstStyle/>
          <a:p>
            <a:r>
              <a:rPr lang="ru-RU" sz="6000" b="1" smtClean="0">
                <a:solidFill>
                  <a:schemeClr val="accent1">
                    <a:lumMod val="75000"/>
                  </a:schemeClr>
                </a:solidFill>
              </a:rPr>
              <a:t>«Изучение цвета в 1 младшей группе»</a:t>
            </a:r>
            <a:br>
              <a:rPr lang="ru-RU" sz="6000" b="1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6000" b="1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6000" b="1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6000" b="1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6000" b="1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smtClean="0">
                <a:solidFill>
                  <a:schemeClr val="accent1">
                    <a:lumMod val="75000"/>
                  </a:schemeClr>
                </a:solidFill>
              </a:rPr>
              <a:t>Подготовила: Пачина Е.П.</a:t>
            </a:r>
            <a:endParaRPr lang="ru-RU" sz="4000" b="1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3912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592" y="764704"/>
            <a:ext cx="10178820" cy="5721499"/>
          </a:xfrm>
        </p:spPr>
      </p:pic>
    </p:spTree>
    <p:extLst>
      <p:ext uri="{BB962C8B-B14F-4D97-AF65-F5344CB8AC3E}">
        <p14:creationId xmlns:p14="http://schemas.microsoft.com/office/powerpoint/2010/main" val="140110781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510" y="0"/>
            <a:ext cx="9156509" cy="6858000"/>
          </a:xfrm>
        </p:spPr>
      </p:pic>
    </p:spTree>
    <p:extLst>
      <p:ext uri="{BB962C8B-B14F-4D97-AF65-F5344CB8AC3E}">
        <p14:creationId xmlns:p14="http://schemas.microsoft.com/office/powerpoint/2010/main" val="263468287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61837565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097700052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«Изучение цвета в 1 младшей группе»   Подготовила: Пачина Е.П.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«Изучение цвета в 1 младшей группе»   Подготовила: Пачина Е.П.</dc:title>
  <dc:creator>Пользователь Windows</dc:creator>
  <cp:lastModifiedBy>Пользователь Windows</cp:lastModifiedBy>
  <cp:revision>2</cp:revision>
  <dcterms:created xsi:type="dcterms:W3CDTF">2020-04-05T20:05:47Z</dcterms:created>
  <dcterms:modified xsi:type="dcterms:W3CDTF">2020-04-07T08:10:18Z</dcterms:modified>
</cp:coreProperties>
</file>