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C26A0-409A-4FD0-B5D1-7B8B9956854A}" type="doc">
      <dgm:prSet loTypeId="urn:microsoft.com/office/officeart/2005/8/layout/radial3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497CBDB-4269-485A-A2EF-310D349560D4}">
      <dgm:prSet phldrT="[Текст]"/>
      <dgm:spPr/>
      <dgm:t>
        <a:bodyPr/>
        <a:lstStyle/>
        <a:p>
          <a:r>
            <a:rPr lang="ru-RU" dirty="0" smtClean="0"/>
            <a:t>РИТМОПЛАСТИКА</a:t>
          </a:r>
          <a:endParaRPr lang="ru-RU" dirty="0"/>
        </a:p>
      </dgm:t>
    </dgm:pt>
    <dgm:pt modelId="{DF5C7C07-5C2C-4DB0-B0DC-10D3177BE1F0}" type="parTrans" cxnId="{9AD2C60B-3489-41AA-BEE4-34FF9B8CEA73}">
      <dgm:prSet/>
      <dgm:spPr/>
      <dgm:t>
        <a:bodyPr/>
        <a:lstStyle/>
        <a:p>
          <a:endParaRPr lang="ru-RU"/>
        </a:p>
      </dgm:t>
    </dgm:pt>
    <dgm:pt modelId="{B2FA70AA-B7B0-42C5-9C67-4D641FDE5B74}" type="sibTrans" cxnId="{9AD2C60B-3489-41AA-BEE4-34FF9B8CEA73}">
      <dgm:prSet/>
      <dgm:spPr/>
      <dgm:t>
        <a:bodyPr/>
        <a:lstStyle/>
        <a:p>
          <a:endParaRPr lang="ru-RU"/>
        </a:p>
      </dgm:t>
    </dgm:pt>
    <dgm:pt modelId="{B4851E5E-1574-4943-B498-E56CA77F8CBE}">
      <dgm:prSet phldrT="[Текст]" custT="1"/>
      <dgm:spPr/>
      <dgm:t>
        <a:bodyPr/>
        <a:lstStyle/>
        <a:p>
          <a:r>
            <a:rPr lang="ru-RU" sz="1600" dirty="0" smtClean="0"/>
            <a:t>ТАНЦЕВАЛЬНЫЕ ДВИЖЕНИЯ</a:t>
          </a:r>
          <a:endParaRPr lang="ru-RU" sz="1600" dirty="0"/>
        </a:p>
      </dgm:t>
    </dgm:pt>
    <dgm:pt modelId="{74B47382-E09B-41CA-8D4B-AD16D9C7CDBB}" type="parTrans" cxnId="{CBA8ECC3-1B3A-49AF-B194-A554E41F3104}">
      <dgm:prSet/>
      <dgm:spPr/>
      <dgm:t>
        <a:bodyPr/>
        <a:lstStyle/>
        <a:p>
          <a:endParaRPr lang="ru-RU"/>
        </a:p>
      </dgm:t>
    </dgm:pt>
    <dgm:pt modelId="{0A391ED3-D2A8-45B0-8261-FB06FC5D8787}" type="sibTrans" cxnId="{CBA8ECC3-1B3A-49AF-B194-A554E41F3104}">
      <dgm:prSet/>
      <dgm:spPr/>
      <dgm:t>
        <a:bodyPr/>
        <a:lstStyle/>
        <a:p>
          <a:endParaRPr lang="ru-RU"/>
        </a:p>
      </dgm:t>
    </dgm:pt>
    <dgm:pt modelId="{1D3DCFFD-3EF0-4007-AF33-5A6D045A2552}">
      <dgm:prSet phldrT="[Текст]" custT="1"/>
      <dgm:spPr/>
      <dgm:t>
        <a:bodyPr/>
        <a:lstStyle/>
        <a:p>
          <a:r>
            <a:rPr lang="ru-RU" sz="1600" dirty="0" smtClean="0"/>
            <a:t>ГИМНАСТИЧЕСКИЕ ДВИЖЕНИЯ</a:t>
          </a:r>
          <a:endParaRPr lang="ru-RU" sz="1600" dirty="0"/>
        </a:p>
      </dgm:t>
    </dgm:pt>
    <dgm:pt modelId="{D16EE40E-F8BB-470B-B542-B5020778348B}" type="parTrans" cxnId="{3320F72E-4C98-4D10-9024-7579F9432D49}">
      <dgm:prSet/>
      <dgm:spPr/>
      <dgm:t>
        <a:bodyPr/>
        <a:lstStyle/>
        <a:p>
          <a:endParaRPr lang="ru-RU"/>
        </a:p>
      </dgm:t>
    </dgm:pt>
    <dgm:pt modelId="{4AC33A9C-4F2A-4C99-8839-2BFBFA7BE593}" type="sibTrans" cxnId="{3320F72E-4C98-4D10-9024-7579F9432D49}">
      <dgm:prSet/>
      <dgm:spPr/>
      <dgm:t>
        <a:bodyPr/>
        <a:lstStyle/>
        <a:p>
          <a:endParaRPr lang="ru-RU"/>
        </a:p>
      </dgm:t>
    </dgm:pt>
    <dgm:pt modelId="{7250FFBE-558F-4772-8CFA-D41D492EF751}">
      <dgm:prSet phldrT="[Текст]" custT="1"/>
      <dgm:spPr/>
      <dgm:t>
        <a:bodyPr/>
        <a:lstStyle/>
        <a:p>
          <a:r>
            <a:rPr lang="ru-RU" sz="1600" dirty="0" smtClean="0"/>
            <a:t>ОБЩЕРАЗВИВАЮЩИЕ ДВИЖЕНИЯ</a:t>
          </a:r>
          <a:endParaRPr lang="ru-RU" sz="1600" dirty="0"/>
        </a:p>
      </dgm:t>
    </dgm:pt>
    <dgm:pt modelId="{889882F2-7C8C-4557-99E1-CC3E280856DC}" type="parTrans" cxnId="{ABECDA7B-2441-49BE-9F9D-EDD0578DCD4C}">
      <dgm:prSet/>
      <dgm:spPr/>
      <dgm:t>
        <a:bodyPr/>
        <a:lstStyle/>
        <a:p>
          <a:endParaRPr lang="ru-RU"/>
        </a:p>
      </dgm:t>
    </dgm:pt>
    <dgm:pt modelId="{CB0D35E8-251D-407A-966C-6E5AC68BFE86}" type="sibTrans" cxnId="{ABECDA7B-2441-49BE-9F9D-EDD0578DCD4C}">
      <dgm:prSet/>
      <dgm:spPr/>
      <dgm:t>
        <a:bodyPr/>
        <a:lstStyle/>
        <a:p>
          <a:endParaRPr lang="ru-RU"/>
        </a:p>
      </dgm:t>
    </dgm:pt>
    <dgm:pt modelId="{D20BECC9-4C37-4D36-A863-10031185C141}">
      <dgm:prSet phldrT="[Текст]" custT="1"/>
      <dgm:spPr/>
      <dgm:t>
        <a:bodyPr/>
        <a:lstStyle/>
        <a:p>
          <a:r>
            <a:rPr lang="ru-RU" sz="1600" dirty="0" smtClean="0"/>
            <a:t>ИМИТИРУЮЩИЕ ДВИЖЕНИЯ</a:t>
          </a:r>
          <a:endParaRPr lang="ru-RU" sz="1600" dirty="0"/>
        </a:p>
      </dgm:t>
    </dgm:pt>
    <dgm:pt modelId="{B9EBE951-04F2-404C-9D5C-91383A268563}" type="parTrans" cxnId="{61E8F88F-DE0F-453A-B826-E4A9EE896CDF}">
      <dgm:prSet/>
      <dgm:spPr/>
      <dgm:t>
        <a:bodyPr/>
        <a:lstStyle/>
        <a:p>
          <a:endParaRPr lang="ru-RU"/>
        </a:p>
      </dgm:t>
    </dgm:pt>
    <dgm:pt modelId="{9BBD98B2-5A2D-4E4B-A1CB-D533F1E44AE0}" type="sibTrans" cxnId="{61E8F88F-DE0F-453A-B826-E4A9EE896CDF}">
      <dgm:prSet/>
      <dgm:spPr/>
      <dgm:t>
        <a:bodyPr/>
        <a:lstStyle/>
        <a:p>
          <a:endParaRPr lang="ru-RU"/>
        </a:p>
      </dgm:t>
    </dgm:pt>
    <dgm:pt modelId="{9DA67026-1A7C-4BDE-A6B4-6A2D2E60660C}" type="pres">
      <dgm:prSet presAssocID="{3FBC26A0-409A-4FD0-B5D1-7B8B9956854A}" presName="composite" presStyleCnt="0">
        <dgm:presLayoutVars>
          <dgm:chMax val="1"/>
          <dgm:dir/>
          <dgm:resizeHandles val="exact"/>
        </dgm:presLayoutVars>
      </dgm:prSet>
      <dgm:spPr/>
    </dgm:pt>
    <dgm:pt modelId="{78830D02-DFBE-4ECF-B1D1-BB3C348B9621}" type="pres">
      <dgm:prSet presAssocID="{3FBC26A0-409A-4FD0-B5D1-7B8B9956854A}" presName="radial" presStyleCnt="0">
        <dgm:presLayoutVars>
          <dgm:animLvl val="ctr"/>
        </dgm:presLayoutVars>
      </dgm:prSet>
      <dgm:spPr/>
    </dgm:pt>
    <dgm:pt modelId="{7E2B9A9A-3806-4D3D-BCE0-BF2F5C3A467E}" type="pres">
      <dgm:prSet presAssocID="{2497CBDB-4269-485A-A2EF-310D349560D4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CDF6FF4B-5BC3-4BDA-9176-2E4A62A95C6B}" type="pres">
      <dgm:prSet presAssocID="{B4851E5E-1574-4943-B498-E56CA77F8CBE}" presName="node" presStyleLbl="vennNode1" presStyleIdx="1" presStyleCnt="5" custScaleX="169244" custRadScaleRad="100048" custRadScaleInc="1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95368-6F80-4438-8BB5-48CC96909ED8}" type="pres">
      <dgm:prSet presAssocID="{1D3DCFFD-3EF0-4007-AF33-5A6D045A2552}" presName="node" presStyleLbl="vennNode1" presStyleIdx="2" presStyleCnt="5" custScaleX="184525" custRadScaleRad="129901" custRadScaleInc="-15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132FB9-4C22-4ADF-94B1-1DB64143B4CE}" type="pres">
      <dgm:prSet presAssocID="{7250FFBE-558F-4772-8CFA-D41D492EF751}" presName="node" presStyleLbl="vennNode1" presStyleIdx="3" presStyleCnt="5" custScaleX="224833">
        <dgm:presLayoutVars>
          <dgm:bulletEnabled val="1"/>
        </dgm:presLayoutVars>
      </dgm:prSet>
      <dgm:spPr/>
    </dgm:pt>
    <dgm:pt modelId="{686C5D75-6878-4654-9C3F-4B58E4172215}" type="pres">
      <dgm:prSet presAssocID="{D20BECC9-4C37-4D36-A863-10031185C141}" presName="node" presStyleLbl="vennNode1" presStyleIdx="4" presStyleCnt="5" custScaleX="174472" custRadScaleRad="126644" custRadScaleInc="1577">
        <dgm:presLayoutVars>
          <dgm:bulletEnabled val="1"/>
        </dgm:presLayoutVars>
      </dgm:prSet>
      <dgm:spPr/>
    </dgm:pt>
  </dgm:ptLst>
  <dgm:cxnLst>
    <dgm:cxn modelId="{A58D6F54-D84B-4B0B-8DBF-EF6D2EFD400E}" type="presOf" srcId="{2497CBDB-4269-485A-A2EF-310D349560D4}" destId="{7E2B9A9A-3806-4D3D-BCE0-BF2F5C3A467E}" srcOrd="0" destOrd="0" presId="urn:microsoft.com/office/officeart/2005/8/layout/radial3"/>
    <dgm:cxn modelId="{929C5B9B-8668-4A2D-840B-5AD0B63CF699}" type="presOf" srcId="{B4851E5E-1574-4943-B498-E56CA77F8CBE}" destId="{CDF6FF4B-5BC3-4BDA-9176-2E4A62A95C6B}" srcOrd="0" destOrd="0" presId="urn:microsoft.com/office/officeart/2005/8/layout/radial3"/>
    <dgm:cxn modelId="{61E8F88F-DE0F-453A-B826-E4A9EE896CDF}" srcId="{2497CBDB-4269-485A-A2EF-310D349560D4}" destId="{D20BECC9-4C37-4D36-A863-10031185C141}" srcOrd="3" destOrd="0" parTransId="{B9EBE951-04F2-404C-9D5C-91383A268563}" sibTransId="{9BBD98B2-5A2D-4E4B-A1CB-D533F1E44AE0}"/>
    <dgm:cxn modelId="{9AD2C60B-3489-41AA-BEE4-34FF9B8CEA73}" srcId="{3FBC26A0-409A-4FD0-B5D1-7B8B9956854A}" destId="{2497CBDB-4269-485A-A2EF-310D349560D4}" srcOrd="0" destOrd="0" parTransId="{DF5C7C07-5C2C-4DB0-B0DC-10D3177BE1F0}" sibTransId="{B2FA70AA-B7B0-42C5-9C67-4D641FDE5B74}"/>
    <dgm:cxn modelId="{CBA8ECC3-1B3A-49AF-B194-A554E41F3104}" srcId="{2497CBDB-4269-485A-A2EF-310D349560D4}" destId="{B4851E5E-1574-4943-B498-E56CA77F8CBE}" srcOrd="0" destOrd="0" parTransId="{74B47382-E09B-41CA-8D4B-AD16D9C7CDBB}" sibTransId="{0A391ED3-D2A8-45B0-8261-FB06FC5D8787}"/>
    <dgm:cxn modelId="{90A32FAF-7C06-4DBA-B863-E95E8FA42A96}" type="presOf" srcId="{D20BECC9-4C37-4D36-A863-10031185C141}" destId="{686C5D75-6878-4654-9C3F-4B58E4172215}" srcOrd="0" destOrd="0" presId="urn:microsoft.com/office/officeart/2005/8/layout/radial3"/>
    <dgm:cxn modelId="{3320F72E-4C98-4D10-9024-7579F9432D49}" srcId="{2497CBDB-4269-485A-A2EF-310D349560D4}" destId="{1D3DCFFD-3EF0-4007-AF33-5A6D045A2552}" srcOrd="1" destOrd="0" parTransId="{D16EE40E-F8BB-470B-B542-B5020778348B}" sibTransId="{4AC33A9C-4F2A-4C99-8839-2BFBFA7BE593}"/>
    <dgm:cxn modelId="{7B3FE7F0-E968-4F70-A388-EF52023B0877}" type="presOf" srcId="{7250FFBE-558F-4772-8CFA-D41D492EF751}" destId="{24132FB9-4C22-4ADF-94B1-1DB64143B4CE}" srcOrd="0" destOrd="0" presId="urn:microsoft.com/office/officeart/2005/8/layout/radial3"/>
    <dgm:cxn modelId="{B5E67922-7C43-496A-8135-845E3C3DD46A}" type="presOf" srcId="{3FBC26A0-409A-4FD0-B5D1-7B8B9956854A}" destId="{9DA67026-1A7C-4BDE-A6B4-6A2D2E60660C}" srcOrd="0" destOrd="0" presId="urn:microsoft.com/office/officeart/2005/8/layout/radial3"/>
    <dgm:cxn modelId="{A9D32CD1-C017-4A42-BD91-72F3ACF35E0E}" type="presOf" srcId="{1D3DCFFD-3EF0-4007-AF33-5A6D045A2552}" destId="{13795368-6F80-4438-8BB5-48CC96909ED8}" srcOrd="0" destOrd="0" presId="urn:microsoft.com/office/officeart/2005/8/layout/radial3"/>
    <dgm:cxn modelId="{ABECDA7B-2441-49BE-9F9D-EDD0578DCD4C}" srcId="{2497CBDB-4269-485A-A2EF-310D349560D4}" destId="{7250FFBE-558F-4772-8CFA-D41D492EF751}" srcOrd="2" destOrd="0" parTransId="{889882F2-7C8C-4557-99E1-CC3E280856DC}" sibTransId="{CB0D35E8-251D-407A-966C-6E5AC68BFE86}"/>
    <dgm:cxn modelId="{B84D8C43-F13C-44CD-8C7F-8CD970634F6D}" type="presParOf" srcId="{9DA67026-1A7C-4BDE-A6B4-6A2D2E60660C}" destId="{78830D02-DFBE-4ECF-B1D1-BB3C348B9621}" srcOrd="0" destOrd="0" presId="urn:microsoft.com/office/officeart/2005/8/layout/radial3"/>
    <dgm:cxn modelId="{12854CD6-198D-47F1-AF40-2AA6C85D370B}" type="presParOf" srcId="{78830D02-DFBE-4ECF-B1D1-BB3C348B9621}" destId="{7E2B9A9A-3806-4D3D-BCE0-BF2F5C3A467E}" srcOrd="0" destOrd="0" presId="urn:microsoft.com/office/officeart/2005/8/layout/radial3"/>
    <dgm:cxn modelId="{1F2319C4-C9A4-45E3-A062-1AD9AD8546CC}" type="presParOf" srcId="{78830D02-DFBE-4ECF-B1D1-BB3C348B9621}" destId="{CDF6FF4B-5BC3-4BDA-9176-2E4A62A95C6B}" srcOrd="1" destOrd="0" presId="urn:microsoft.com/office/officeart/2005/8/layout/radial3"/>
    <dgm:cxn modelId="{A23DDF6E-4A0E-4FF9-A57E-269FF027EF76}" type="presParOf" srcId="{78830D02-DFBE-4ECF-B1D1-BB3C348B9621}" destId="{13795368-6F80-4438-8BB5-48CC96909ED8}" srcOrd="2" destOrd="0" presId="urn:microsoft.com/office/officeart/2005/8/layout/radial3"/>
    <dgm:cxn modelId="{A9BB18E9-23A2-4B9D-89DC-FCE3ECF8B5FC}" type="presParOf" srcId="{78830D02-DFBE-4ECF-B1D1-BB3C348B9621}" destId="{24132FB9-4C22-4ADF-94B1-1DB64143B4CE}" srcOrd="3" destOrd="0" presId="urn:microsoft.com/office/officeart/2005/8/layout/radial3"/>
    <dgm:cxn modelId="{60E6EB83-E793-4EEE-A420-9FD1801A0B3C}" type="presParOf" srcId="{78830D02-DFBE-4ECF-B1D1-BB3C348B9621}" destId="{686C5D75-6878-4654-9C3F-4B58E417221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FD8871-B1EC-4E29-91A7-BB1C7C107E2C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E948D02-5F3A-4306-992E-E6023AA6A800}">
      <dgm:prSet/>
      <dgm:spPr/>
      <dgm:t>
        <a:bodyPr/>
        <a:lstStyle/>
        <a:p>
          <a:r>
            <a:rPr lang="ru-RU" b="1" i="1" dirty="0" smtClean="0"/>
            <a:t>танцы и пляски с зафиксированными движениями,</a:t>
          </a:r>
          <a:endParaRPr lang="ru-RU" dirty="0"/>
        </a:p>
      </dgm:t>
    </dgm:pt>
    <dgm:pt modelId="{7E8EF231-64D8-47E6-A832-179E5E57A3C6}" type="parTrans" cxnId="{4CB7DCA5-ADFC-49CC-90D1-9395A3C4F3AE}">
      <dgm:prSet/>
      <dgm:spPr/>
      <dgm:t>
        <a:bodyPr/>
        <a:lstStyle/>
        <a:p>
          <a:endParaRPr lang="ru-RU"/>
        </a:p>
      </dgm:t>
    </dgm:pt>
    <dgm:pt modelId="{612F4A38-A803-44E0-8B70-9F53B2B9DCDF}" type="sibTrans" cxnId="{4CB7DCA5-ADFC-49CC-90D1-9395A3C4F3AE}">
      <dgm:prSet/>
      <dgm:spPr/>
      <dgm:t>
        <a:bodyPr/>
        <a:lstStyle/>
        <a:p>
          <a:endParaRPr lang="ru-RU"/>
        </a:p>
      </dgm:t>
    </dgm:pt>
    <dgm:pt modelId="{64FCF59C-6E31-468A-8BCD-3E67D138B03B}">
      <dgm:prSet/>
      <dgm:spPr/>
      <dgm:t>
        <a:bodyPr/>
        <a:lstStyle/>
        <a:p>
          <a:r>
            <a:rPr lang="ru-RU" b="1" i="1" smtClean="0"/>
            <a:t>свободные танцы</a:t>
          </a:r>
          <a:r>
            <a:rPr lang="ru-RU" smtClean="0"/>
            <a:t> </a:t>
          </a:r>
          <a:r>
            <a:rPr lang="ru-RU" b="1" i="1" smtClean="0"/>
            <a:t>и пляски</a:t>
          </a:r>
          <a:endParaRPr lang="ru-RU"/>
        </a:p>
      </dgm:t>
    </dgm:pt>
    <dgm:pt modelId="{280D1502-5320-43C2-B75D-A04F54362E50}" type="parTrans" cxnId="{36C9E818-3EA9-46AF-92EE-1A7998CAADD5}">
      <dgm:prSet/>
      <dgm:spPr/>
      <dgm:t>
        <a:bodyPr/>
        <a:lstStyle/>
        <a:p>
          <a:endParaRPr lang="ru-RU"/>
        </a:p>
      </dgm:t>
    </dgm:pt>
    <dgm:pt modelId="{97A67F7E-F024-4BF9-8441-5F8CF909DE42}" type="sibTrans" cxnId="{36C9E818-3EA9-46AF-92EE-1A7998CAADD5}">
      <dgm:prSet/>
      <dgm:spPr/>
      <dgm:t>
        <a:bodyPr/>
        <a:lstStyle/>
        <a:p>
          <a:endParaRPr lang="ru-RU"/>
        </a:p>
      </dgm:t>
    </dgm:pt>
    <dgm:pt modelId="{EECAE629-9706-492F-AA9C-73FBDFC2FA74}">
      <dgm:prSet/>
      <dgm:spPr/>
      <dgm:t>
        <a:bodyPr/>
        <a:lstStyle/>
        <a:p>
          <a:r>
            <a:rPr lang="ru-RU" b="1" i="1" smtClean="0"/>
            <a:t>комбинированные танцы</a:t>
          </a:r>
          <a:endParaRPr lang="ru-RU"/>
        </a:p>
      </dgm:t>
    </dgm:pt>
    <dgm:pt modelId="{DE57C766-97B6-42DF-B960-CE2C12F2A161}" type="parTrans" cxnId="{75149A54-3669-43A5-B517-4182B94F0199}">
      <dgm:prSet/>
      <dgm:spPr/>
      <dgm:t>
        <a:bodyPr/>
        <a:lstStyle/>
        <a:p>
          <a:endParaRPr lang="ru-RU"/>
        </a:p>
      </dgm:t>
    </dgm:pt>
    <dgm:pt modelId="{C8B82975-DB56-4164-9EFF-6CAB023113CB}" type="sibTrans" cxnId="{75149A54-3669-43A5-B517-4182B94F0199}">
      <dgm:prSet/>
      <dgm:spPr/>
      <dgm:t>
        <a:bodyPr/>
        <a:lstStyle/>
        <a:p>
          <a:endParaRPr lang="ru-RU"/>
        </a:p>
      </dgm:t>
    </dgm:pt>
    <dgm:pt modelId="{3D4288B6-A5D8-4910-8AC5-E8A9545FE90A}">
      <dgm:prSet/>
      <dgm:spPr/>
      <dgm:t>
        <a:bodyPr/>
        <a:lstStyle/>
        <a:p>
          <a:r>
            <a:rPr lang="ru-RU" b="1" i="1" smtClean="0"/>
            <a:t>народные танцы и пляски</a:t>
          </a:r>
          <a:endParaRPr lang="ru-RU"/>
        </a:p>
      </dgm:t>
    </dgm:pt>
    <dgm:pt modelId="{446CF4CD-8783-4D1D-97BD-CF7687E89C57}" type="parTrans" cxnId="{9200035D-7D45-4276-AA73-5E072588F58C}">
      <dgm:prSet/>
      <dgm:spPr/>
      <dgm:t>
        <a:bodyPr/>
        <a:lstStyle/>
        <a:p>
          <a:endParaRPr lang="ru-RU"/>
        </a:p>
      </dgm:t>
    </dgm:pt>
    <dgm:pt modelId="{0668ED4B-012F-4E6D-A86E-6F31527E2BDF}" type="sibTrans" cxnId="{9200035D-7D45-4276-AA73-5E072588F58C}">
      <dgm:prSet/>
      <dgm:spPr/>
      <dgm:t>
        <a:bodyPr/>
        <a:lstStyle/>
        <a:p>
          <a:endParaRPr lang="ru-RU"/>
        </a:p>
      </dgm:t>
    </dgm:pt>
    <dgm:pt modelId="{278D5405-C178-4835-94BE-21E512DEA2A5}">
      <dgm:prSet/>
      <dgm:spPr/>
      <dgm:t>
        <a:bodyPr/>
        <a:lstStyle/>
        <a:p>
          <a:r>
            <a:rPr lang="ru-RU" b="1" i="1" smtClean="0"/>
            <a:t>характерные танцы</a:t>
          </a:r>
          <a:endParaRPr lang="ru-RU"/>
        </a:p>
      </dgm:t>
    </dgm:pt>
    <dgm:pt modelId="{E95B3F7C-DCA1-443D-A200-50129E3FCABC}" type="parTrans" cxnId="{081B8E59-1F51-4319-804A-801A37D67C34}">
      <dgm:prSet/>
      <dgm:spPr/>
      <dgm:t>
        <a:bodyPr/>
        <a:lstStyle/>
        <a:p>
          <a:endParaRPr lang="ru-RU"/>
        </a:p>
      </dgm:t>
    </dgm:pt>
    <dgm:pt modelId="{4E51A410-90F2-4CEE-B574-CBEF8C099720}" type="sibTrans" cxnId="{081B8E59-1F51-4319-804A-801A37D67C34}">
      <dgm:prSet/>
      <dgm:spPr/>
      <dgm:t>
        <a:bodyPr/>
        <a:lstStyle/>
        <a:p>
          <a:endParaRPr lang="ru-RU"/>
        </a:p>
      </dgm:t>
    </dgm:pt>
    <dgm:pt modelId="{638965A7-FA82-4826-A52D-CC06763FE50F}">
      <dgm:prSet/>
      <dgm:spPr/>
      <dgm:t>
        <a:bodyPr/>
        <a:lstStyle/>
        <a:p>
          <a:r>
            <a:rPr lang="ru-RU" b="1" i="1" smtClean="0"/>
            <a:t>детские бальные танцы</a:t>
          </a:r>
          <a:endParaRPr lang="ru-RU"/>
        </a:p>
      </dgm:t>
    </dgm:pt>
    <dgm:pt modelId="{0B2BB07F-F7C3-4209-88DB-2E3FF9B018F4}" type="parTrans" cxnId="{4744C423-D571-418F-BF67-3784E9743220}">
      <dgm:prSet/>
      <dgm:spPr/>
      <dgm:t>
        <a:bodyPr/>
        <a:lstStyle/>
        <a:p>
          <a:endParaRPr lang="ru-RU"/>
        </a:p>
      </dgm:t>
    </dgm:pt>
    <dgm:pt modelId="{466CB283-16FD-499D-9ADE-C6BBE8012B05}" type="sibTrans" cxnId="{4744C423-D571-418F-BF67-3784E9743220}">
      <dgm:prSet/>
      <dgm:spPr/>
      <dgm:t>
        <a:bodyPr/>
        <a:lstStyle/>
        <a:p>
          <a:endParaRPr lang="ru-RU"/>
        </a:p>
      </dgm:t>
    </dgm:pt>
    <dgm:pt modelId="{161C5E6D-8AC4-4174-A1C9-C495C74DA84A}" type="pres">
      <dgm:prSet presAssocID="{B3FD8871-B1EC-4E29-91A7-BB1C7C107E2C}" presName="linear" presStyleCnt="0">
        <dgm:presLayoutVars>
          <dgm:dir/>
          <dgm:animLvl val="lvl"/>
          <dgm:resizeHandles val="exact"/>
        </dgm:presLayoutVars>
      </dgm:prSet>
      <dgm:spPr/>
    </dgm:pt>
    <dgm:pt modelId="{FF42F035-D050-4417-A460-3C0BA527594D}" type="pres">
      <dgm:prSet presAssocID="{64FCF59C-6E31-468A-8BCD-3E67D138B03B}" presName="parentLin" presStyleCnt="0"/>
      <dgm:spPr/>
    </dgm:pt>
    <dgm:pt modelId="{5488AB4B-14EA-499E-92DC-209C238B393C}" type="pres">
      <dgm:prSet presAssocID="{64FCF59C-6E31-468A-8BCD-3E67D138B03B}" presName="parentLeftMargin" presStyleLbl="node1" presStyleIdx="0" presStyleCnt="6"/>
      <dgm:spPr/>
    </dgm:pt>
    <dgm:pt modelId="{8B5C2D33-3710-4252-82FC-82CBC6ACAE53}" type="pres">
      <dgm:prSet presAssocID="{64FCF59C-6E31-468A-8BCD-3E67D138B03B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ACC6E6DF-A181-4DE3-866A-27D624CDD1ED}" type="pres">
      <dgm:prSet presAssocID="{64FCF59C-6E31-468A-8BCD-3E67D138B03B}" presName="negativeSpace" presStyleCnt="0"/>
      <dgm:spPr/>
    </dgm:pt>
    <dgm:pt modelId="{DDBDF190-819B-4C54-8943-4778C0596DAD}" type="pres">
      <dgm:prSet presAssocID="{64FCF59C-6E31-468A-8BCD-3E67D138B03B}" presName="childText" presStyleLbl="conFgAcc1" presStyleIdx="0" presStyleCnt="6">
        <dgm:presLayoutVars>
          <dgm:bulletEnabled val="1"/>
        </dgm:presLayoutVars>
      </dgm:prSet>
      <dgm:spPr/>
    </dgm:pt>
    <dgm:pt modelId="{12B425E7-B9D7-499A-BFAC-CC98D8B5795C}" type="pres">
      <dgm:prSet presAssocID="{97A67F7E-F024-4BF9-8441-5F8CF909DE42}" presName="spaceBetweenRectangles" presStyleCnt="0"/>
      <dgm:spPr/>
    </dgm:pt>
    <dgm:pt modelId="{3E73BCBF-B7B2-4C77-9B5A-F361D8F6124F}" type="pres">
      <dgm:prSet presAssocID="{3E948D02-5F3A-4306-992E-E6023AA6A800}" presName="parentLin" presStyleCnt="0"/>
      <dgm:spPr/>
    </dgm:pt>
    <dgm:pt modelId="{44F01D53-748F-4D42-845C-60AA40419479}" type="pres">
      <dgm:prSet presAssocID="{3E948D02-5F3A-4306-992E-E6023AA6A800}" presName="parentLeftMargin" presStyleLbl="node1" presStyleIdx="0" presStyleCnt="6"/>
      <dgm:spPr/>
    </dgm:pt>
    <dgm:pt modelId="{74403550-8CD7-47F6-8EBB-DDCAA0751DC1}" type="pres">
      <dgm:prSet presAssocID="{3E948D02-5F3A-4306-992E-E6023AA6A80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515C54-78A1-49DC-A856-943BD3194895}" type="pres">
      <dgm:prSet presAssocID="{3E948D02-5F3A-4306-992E-E6023AA6A800}" presName="negativeSpace" presStyleCnt="0"/>
      <dgm:spPr/>
    </dgm:pt>
    <dgm:pt modelId="{8ECBCB8E-37BF-46BF-B61B-8CB9308937D9}" type="pres">
      <dgm:prSet presAssocID="{3E948D02-5F3A-4306-992E-E6023AA6A800}" presName="childText" presStyleLbl="conFgAcc1" presStyleIdx="1" presStyleCnt="6">
        <dgm:presLayoutVars>
          <dgm:bulletEnabled val="1"/>
        </dgm:presLayoutVars>
      </dgm:prSet>
      <dgm:spPr/>
    </dgm:pt>
    <dgm:pt modelId="{E1D35D2D-C08B-4AEC-A884-31C7A4863E68}" type="pres">
      <dgm:prSet presAssocID="{612F4A38-A803-44E0-8B70-9F53B2B9DCDF}" presName="spaceBetweenRectangles" presStyleCnt="0"/>
      <dgm:spPr/>
    </dgm:pt>
    <dgm:pt modelId="{7BDDA738-C165-454D-B407-214D8BA7DDF0}" type="pres">
      <dgm:prSet presAssocID="{3D4288B6-A5D8-4910-8AC5-E8A9545FE90A}" presName="parentLin" presStyleCnt="0"/>
      <dgm:spPr/>
    </dgm:pt>
    <dgm:pt modelId="{D68DB285-A46F-4D17-B7B0-81D8F71DF159}" type="pres">
      <dgm:prSet presAssocID="{3D4288B6-A5D8-4910-8AC5-E8A9545FE90A}" presName="parentLeftMargin" presStyleLbl="node1" presStyleIdx="1" presStyleCnt="6"/>
      <dgm:spPr/>
    </dgm:pt>
    <dgm:pt modelId="{FE2A06F8-910C-4C51-AE81-EEAB6E06F739}" type="pres">
      <dgm:prSet presAssocID="{3D4288B6-A5D8-4910-8AC5-E8A9545FE90A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8DFCFE60-6B6F-47BE-8FB4-D4AC9822BCB4}" type="pres">
      <dgm:prSet presAssocID="{3D4288B6-A5D8-4910-8AC5-E8A9545FE90A}" presName="negativeSpace" presStyleCnt="0"/>
      <dgm:spPr/>
    </dgm:pt>
    <dgm:pt modelId="{C81E1094-F374-48AF-A2E2-59BCA0A2AD00}" type="pres">
      <dgm:prSet presAssocID="{3D4288B6-A5D8-4910-8AC5-E8A9545FE90A}" presName="childText" presStyleLbl="conFgAcc1" presStyleIdx="2" presStyleCnt="6">
        <dgm:presLayoutVars>
          <dgm:bulletEnabled val="1"/>
        </dgm:presLayoutVars>
      </dgm:prSet>
      <dgm:spPr/>
    </dgm:pt>
    <dgm:pt modelId="{108C6FF3-C7E3-410A-B594-387F4C5229A7}" type="pres">
      <dgm:prSet presAssocID="{0668ED4B-012F-4E6D-A86E-6F31527E2BDF}" presName="spaceBetweenRectangles" presStyleCnt="0"/>
      <dgm:spPr/>
    </dgm:pt>
    <dgm:pt modelId="{7D6213D7-87D4-4763-A2EF-AEA0374EDBC3}" type="pres">
      <dgm:prSet presAssocID="{EECAE629-9706-492F-AA9C-73FBDFC2FA74}" presName="parentLin" presStyleCnt="0"/>
      <dgm:spPr/>
    </dgm:pt>
    <dgm:pt modelId="{2E2DA146-C7A3-492E-9F9B-42B2B4BC1627}" type="pres">
      <dgm:prSet presAssocID="{EECAE629-9706-492F-AA9C-73FBDFC2FA74}" presName="parentLeftMargin" presStyleLbl="node1" presStyleIdx="2" presStyleCnt="6"/>
      <dgm:spPr/>
    </dgm:pt>
    <dgm:pt modelId="{F92D0B03-B9CA-4FEA-A9DE-ABEFEA95B0C1}" type="pres">
      <dgm:prSet presAssocID="{EECAE629-9706-492F-AA9C-73FBDFC2FA7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E5E9CB7D-39FD-49FC-B374-E1A4B93E7366}" type="pres">
      <dgm:prSet presAssocID="{EECAE629-9706-492F-AA9C-73FBDFC2FA74}" presName="negativeSpace" presStyleCnt="0"/>
      <dgm:spPr/>
    </dgm:pt>
    <dgm:pt modelId="{286E4EE7-EDF3-4C01-8671-B17948AA6DE0}" type="pres">
      <dgm:prSet presAssocID="{EECAE629-9706-492F-AA9C-73FBDFC2FA74}" presName="childText" presStyleLbl="conFgAcc1" presStyleIdx="3" presStyleCnt="6">
        <dgm:presLayoutVars>
          <dgm:bulletEnabled val="1"/>
        </dgm:presLayoutVars>
      </dgm:prSet>
      <dgm:spPr/>
    </dgm:pt>
    <dgm:pt modelId="{5AFF398C-0098-4ADE-BD3B-E018AC0E0B94}" type="pres">
      <dgm:prSet presAssocID="{C8B82975-DB56-4164-9EFF-6CAB023113CB}" presName="spaceBetweenRectangles" presStyleCnt="0"/>
      <dgm:spPr/>
    </dgm:pt>
    <dgm:pt modelId="{6CEBC42D-82BE-415D-9358-CD3468ADC7C8}" type="pres">
      <dgm:prSet presAssocID="{638965A7-FA82-4826-A52D-CC06763FE50F}" presName="parentLin" presStyleCnt="0"/>
      <dgm:spPr/>
    </dgm:pt>
    <dgm:pt modelId="{3F7B4A64-BE90-4027-AF9B-56B216F6EAC5}" type="pres">
      <dgm:prSet presAssocID="{638965A7-FA82-4826-A52D-CC06763FE50F}" presName="parentLeftMargin" presStyleLbl="node1" presStyleIdx="3" presStyleCnt="6"/>
      <dgm:spPr/>
    </dgm:pt>
    <dgm:pt modelId="{60297400-2B5E-4262-858B-44E9463A7D0A}" type="pres">
      <dgm:prSet presAssocID="{638965A7-FA82-4826-A52D-CC06763FE50F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A3756C7-CDE5-4EAA-92AE-E062B70CFC0B}" type="pres">
      <dgm:prSet presAssocID="{638965A7-FA82-4826-A52D-CC06763FE50F}" presName="negativeSpace" presStyleCnt="0"/>
      <dgm:spPr/>
    </dgm:pt>
    <dgm:pt modelId="{DFBDD53C-A316-4755-A1EF-FD99FB81910F}" type="pres">
      <dgm:prSet presAssocID="{638965A7-FA82-4826-A52D-CC06763FE50F}" presName="childText" presStyleLbl="conFgAcc1" presStyleIdx="4" presStyleCnt="6">
        <dgm:presLayoutVars>
          <dgm:bulletEnabled val="1"/>
        </dgm:presLayoutVars>
      </dgm:prSet>
      <dgm:spPr/>
    </dgm:pt>
    <dgm:pt modelId="{EB85639B-21DA-48E9-B44F-FEFC917113D5}" type="pres">
      <dgm:prSet presAssocID="{466CB283-16FD-499D-9ADE-C6BBE8012B05}" presName="spaceBetweenRectangles" presStyleCnt="0"/>
      <dgm:spPr/>
    </dgm:pt>
    <dgm:pt modelId="{D073B382-7F0F-4973-8DED-FC4627EEF3E6}" type="pres">
      <dgm:prSet presAssocID="{278D5405-C178-4835-94BE-21E512DEA2A5}" presName="parentLin" presStyleCnt="0"/>
      <dgm:spPr/>
    </dgm:pt>
    <dgm:pt modelId="{253FB18F-B28B-4280-BFEC-558AAFE851A4}" type="pres">
      <dgm:prSet presAssocID="{278D5405-C178-4835-94BE-21E512DEA2A5}" presName="parentLeftMargin" presStyleLbl="node1" presStyleIdx="4" presStyleCnt="6"/>
      <dgm:spPr/>
    </dgm:pt>
    <dgm:pt modelId="{89375A8F-0871-4FD8-9533-36504C08CDD3}" type="pres">
      <dgm:prSet presAssocID="{278D5405-C178-4835-94BE-21E512DEA2A5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817A665B-B58D-40D2-8467-3E22B75CE0F0}" type="pres">
      <dgm:prSet presAssocID="{278D5405-C178-4835-94BE-21E512DEA2A5}" presName="negativeSpace" presStyleCnt="0"/>
      <dgm:spPr/>
    </dgm:pt>
    <dgm:pt modelId="{6878A2E4-6EB7-4662-B0F2-BEF7D838B101}" type="pres">
      <dgm:prSet presAssocID="{278D5405-C178-4835-94BE-21E512DEA2A5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200035D-7D45-4276-AA73-5E072588F58C}" srcId="{B3FD8871-B1EC-4E29-91A7-BB1C7C107E2C}" destId="{3D4288B6-A5D8-4910-8AC5-E8A9545FE90A}" srcOrd="2" destOrd="0" parTransId="{446CF4CD-8783-4D1D-97BD-CF7687E89C57}" sibTransId="{0668ED4B-012F-4E6D-A86E-6F31527E2BDF}"/>
    <dgm:cxn modelId="{36C9E818-3EA9-46AF-92EE-1A7998CAADD5}" srcId="{B3FD8871-B1EC-4E29-91A7-BB1C7C107E2C}" destId="{64FCF59C-6E31-468A-8BCD-3E67D138B03B}" srcOrd="0" destOrd="0" parTransId="{280D1502-5320-43C2-B75D-A04F54362E50}" sibTransId="{97A67F7E-F024-4BF9-8441-5F8CF909DE42}"/>
    <dgm:cxn modelId="{081B8E59-1F51-4319-804A-801A37D67C34}" srcId="{B3FD8871-B1EC-4E29-91A7-BB1C7C107E2C}" destId="{278D5405-C178-4835-94BE-21E512DEA2A5}" srcOrd="5" destOrd="0" parTransId="{E95B3F7C-DCA1-443D-A200-50129E3FCABC}" sibTransId="{4E51A410-90F2-4CEE-B574-CBEF8C099720}"/>
    <dgm:cxn modelId="{5175F1F0-9551-4AC5-9373-BD782BF15831}" type="presOf" srcId="{278D5405-C178-4835-94BE-21E512DEA2A5}" destId="{253FB18F-B28B-4280-BFEC-558AAFE851A4}" srcOrd="0" destOrd="0" presId="urn:microsoft.com/office/officeart/2005/8/layout/list1"/>
    <dgm:cxn modelId="{9BEB2D09-97CB-4B18-9E2D-F861A5665B83}" type="presOf" srcId="{3E948D02-5F3A-4306-992E-E6023AA6A800}" destId="{74403550-8CD7-47F6-8EBB-DDCAA0751DC1}" srcOrd="1" destOrd="0" presId="urn:microsoft.com/office/officeart/2005/8/layout/list1"/>
    <dgm:cxn modelId="{BE18BF72-D330-412F-84FD-D9F324198BEC}" type="presOf" srcId="{64FCF59C-6E31-468A-8BCD-3E67D138B03B}" destId="{5488AB4B-14EA-499E-92DC-209C238B393C}" srcOrd="0" destOrd="0" presId="urn:microsoft.com/office/officeart/2005/8/layout/list1"/>
    <dgm:cxn modelId="{0BDBC604-6227-4A05-975D-7BD8DEDBA87D}" type="presOf" srcId="{64FCF59C-6E31-468A-8BCD-3E67D138B03B}" destId="{8B5C2D33-3710-4252-82FC-82CBC6ACAE53}" srcOrd="1" destOrd="0" presId="urn:microsoft.com/office/officeart/2005/8/layout/list1"/>
    <dgm:cxn modelId="{CF28686D-01E2-40FA-B50C-61DC86E900FC}" type="presOf" srcId="{278D5405-C178-4835-94BE-21E512DEA2A5}" destId="{89375A8F-0871-4FD8-9533-36504C08CDD3}" srcOrd="1" destOrd="0" presId="urn:microsoft.com/office/officeart/2005/8/layout/list1"/>
    <dgm:cxn modelId="{52A4866D-5E1A-4769-B244-D65BB4E84237}" type="presOf" srcId="{638965A7-FA82-4826-A52D-CC06763FE50F}" destId="{3F7B4A64-BE90-4027-AF9B-56B216F6EAC5}" srcOrd="0" destOrd="0" presId="urn:microsoft.com/office/officeart/2005/8/layout/list1"/>
    <dgm:cxn modelId="{8CBE9163-006F-437E-996F-858C63D83B89}" type="presOf" srcId="{EECAE629-9706-492F-AA9C-73FBDFC2FA74}" destId="{F92D0B03-B9CA-4FEA-A9DE-ABEFEA95B0C1}" srcOrd="1" destOrd="0" presId="urn:microsoft.com/office/officeart/2005/8/layout/list1"/>
    <dgm:cxn modelId="{A577AFE8-94E1-4AAC-AA5F-4556356832BE}" type="presOf" srcId="{3D4288B6-A5D8-4910-8AC5-E8A9545FE90A}" destId="{FE2A06F8-910C-4C51-AE81-EEAB6E06F739}" srcOrd="1" destOrd="0" presId="urn:microsoft.com/office/officeart/2005/8/layout/list1"/>
    <dgm:cxn modelId="{A00C273A-FBC6-4348-A2CC-D16790CF5565}" type="presOf" srcId="{EECAE629-9706-492F-AA9C-73FBDFC2FA74}" destId="{2E2DA146-C7A3-492E-9F9B-42B2B4BC1627}" srcOrd="0" destOrd="0" presId="urn:microsoft.com/office/officeart/2005/8/layout/list1"/>
    <dgm:cxn modelId="{7FBCCD3F-A96A-4583-82E9-45700AB23736}" type="presOf" srcId="{3E948D02-5F3A-4306-992E-E6023AA6A800}" destId="{44F01D53-748F-4D42-845C-60AA40419479}" srcOrd="0" destOrd="0" presId="urn:microsoft.com/office/officeart/2005/8/layout/list1"/>
    <dgm:cxn modelId="{4744C423-D571-418F-BF67-3784E9743220}" srcId="{B3FD8871-B1EC-4E29-91A7-BB1C7C107E2C}" destId="{638965A7-FA82-4826-A52D-CC06763FE50F}" srcOrd="4" destOrd="0" parTransId="{0B2BB07F-F7C3-4209-88DB-2E3FF9B018F4}" sibTransId="{466CB283-16FD-499D-9ADE-C6BBE8012B05}"/>
    <dgm:cxn modelId="{75149A54-3669-43A5-B517-4182B94F0199}" srcId="{B3FD8871-B1EC-4E29-91A7-BB1C7C107E2C}" destId="{EECAE629-9706-492F-AA9C-73FBDFC2FA74}" srcOrd="3" destOrd="0" parTransId="{DE57C766-97B6-42DF-B960-CE2C12F2A161}" sibTransId="{C8B82975-DB56-4164-9EFF-6CAB023113CB}"/>
    <dgm:cxn modelId="{4CB7DCA5-ADFC-49CC-90D1-9395A3C4F3AE}" srcId="{B3FD8871-B1EC-4E29-91A7-BB1C7C107E2C}" destId="{3E948D02-5F3A-4306-992E-E6023AA6A800}" srcOrd="1" destOrd="0" parTransId="{7E8EF231-64D8-47E6-A832-179E5E57A3C6}" sibTransId="{612F4A38-A803-44E0-8B70-9F53B2B9DCDF}"/>
    <dgm:cxn modelId="{A62DB9F5-69E8-4C2B-97F9-67ACC4DAD435}" type="presOf" srcId="{638965A7-FA82-4826-A52D-CC06763FE50F}" destId="{60297400-2B5E-4262-858B-44E9463A7D0A}" srcOrd="1" destOrd="0" presId="urn:microsoft.com/office/officeart/2005/8/layout/list1"/>
    <dgm:cxn modelId="{1B131400-C06B-4A2B-8BF0-B2DF7A86EEBC}" type="presOf" srcId="{B3FD8871-B1EC-4E29-91A7-BB1C7C107E2C}" destId="{161C5E6D-8AC4-4174-A1C9-C495C74DA84A}" srcOrd="0" destOrd="0" presId="urn:microsoft.com/office/officeart/2005/8/layout/list1"/>
    <dgm:cxn modelId="{23C1F915-45C0-42CE-96A3-1D39BFBA3B85}" type="presOf" srcId="{3D4288B6-A5D8-4910-8AC5-E8A9545FE90A}" destId="{D68DB285-A46F-4D17-B7B0-81D8F71DF159}" srcOrd="0" destOrd="0" presId="urn:microsoft.com/office/officeart/2005/8/layout/list1"/>
    <dgm:cxn modelId="{04557A17-832D-47DC-AB60-E7D9DAAFAD49}" type="presParOf" srcId="{161C5E6D-8AC4-4174-A1C9-C495C74DA84A}" destId="{FF42F035-D050-4417-A460-3C0BA527594D}" srcOrd="0" destOrd="0" presId="urn:microsoft.com/office/officeart/2005/8/layout/list1"/>
    <dgm:cxn modelId="{037F850F-85D2-45C3-8E31-20FACB7A026D}" type="presParOf" srcId="{FF42F035-D050-4417-A460-3C0BA527594D}" destId="{5488AB4B-14EA-499E-92DC-209C238B393C}" srcOrd="0" destOrd="0" presId="urn:microsoft.com/office/officeart/2005/8/layout/list1"/>
    <dgm:cxn modelId="{2150EF21-B5C4-44A0-BA16-146A6BF98ABD}" type="presParOf" srcId="{FF42F035-D050-4417-A460-3C0BA527594D}" destId="{8B5C2D33-3710-4252-82FC-82CBC6ACAE53}" srcOrd="1" destOrd="0" presId="urn:microsoft.com/office/officeart/2005/8/layout/list1"/>
    <dgm:cxn modelId="{8254AF23-4480-44E5-9622-FD2B20F7168F}" type="presParOf" srcId="{161C5E6D-8AC4-4174-A1C9-C495C74DA84A}" destId="{ACC6E6DF-A181-4DE3-866A-27D624CDD1ED}" srcOrd="1" destOrd="0" presId="urn:microsoft.com/office/officeart/2005/8/layout/list1"/>
    <dgm:cxn modelId="{6B019DB6-DD53-4D2B-82CF-84DEECA4AD08}" type="presParOf" srcId="{161C5E6D-8AC4-4174-A1C9-C495C74DA84A}" destId="{DDBDF190-819B-4C54-8943-4778C0596DAD}" srcOrd="2" destOrd="0" presId="urn:microsoft.com/office/officeart/2005/8/layout/list1"/>
    <dgm:cxn modelId="{294BE2D3-1FF1-4606-BC48-B8CAA8976B41}" type="presParOf" srcId="{161C5E6D-8AC4-4174-A1C9-C495C74DA84A}" destId="{12B425E7-B9D7-499A-BFAC-CC98D8B5795C}" srcOrd="3" destOrd="0" presId="urn:microsoft.com/office/officeart/2005/8/layout/list1"/>
    <dgm:cxn modelId="{9FB008D0-360E-4580-A71F-FF9305EE900B}" type="presParOf" srcId="{161C5E6D-8AC4-4174-A1C9-C495C74DA84A}" destId="{3E73BCBF-B7B2-4C77-9B5A-F361D8F6124F}" srcOrd="4" destOrd="0" presId="urn:microsoft.com/office/officeart/2005/8/layout/list1"/>
    <dgm:cxn modelId="{A22BAF86-B954-4602-96A8-23C3E715B04B}" type="presParOf" srcId="{3E73BCBF-B7B2-4C77-9B5A-F361D8F6124F}" destId="{44F01D53-748F-4D42-845C-60AA40419479}" srcOrd="0" destOrd="0" presId="urn:microsoft.com/office/officeart/2005/8/layout/list1"/>
    <dgm:cxn modelId="{D7BDBEDE-1A57-42D9-82AE-002E043FFF09}" type="presParOf" srcId="{3E73BCBF-B7B2-4C77-9B5A-F361D8F6124F}" destId="{74403550-8CD7-47F6-8EBB-DDCAA0751DC1}" srcOrd="1" destOrd="0" presId="urn:microsoft.com/office/officeart/2005/8/layout/list1"/>
    <dgm:cxn modelId="{064C23AB-7056-456E-9064-5B22FC9010EE}" type="presParOf" srcId="{161C5E6D-8AC4-4174-A1C9-C495C74DA84A}" destId="{34515C54-78A1-49DC-A856-943BD3194895}" srcOrd="5" destOrd="0" presId="urn:microsoft.com/office/officeart/2005/8/layout/list1"/>
    <dgm:cxn modelId="{F35543C3-D54E-4469-8C83-0806FE94D8A9}" type="presParOf" srcId="{161C5E6D-8AC4-4174-A1C9-C495C74DA84A}" destId="{8ECBCB8E-37BF-46BF-B61B-8CB9308937D9}" srcOrd="6" destOrd="0" presId="urn:microsoft.com/office/officeart/2005/8/layout/list1"/>
    <dgm:cxn modelId="{7D74CC1B-0CC7-4899-940D-8F31589F7A75}" type="presParOf" srcId="{161C5E6D-8AC4-4174-A1C9-C495C74DA84A}" destId="{E1D35D2D-C08B-4AEC-A884-31C7A4863E68}" srcOrd="7" destOrd="0" presId="urn:microsoft.com/office/officeart/2005/8/layout/list1"/>
    <dgm:cxn modelId="{D155FFAD-3EEE-4853-80F4-0C4AD11C7A23}" type="presParOf" srcId="{161C5E6D-8AC4-4174-A1C9-C495C74DA84A}" destId="{7BDDA738-C165-454D-B407-214D8BA7DDF0}" srcOrd="8" destOrd="0" presId="urn:microsoft.com/office/officeart/2005/8/layout/list1"/>
    <dgm:cxn modelId="{198DF6FA-48F9-452D-BF89-844DFC283934}" type="presParOf" srcId="{7BDDA738-C165-454D-B407-214D8BA7DDF0}" destId="{D68DB285-A46F-4D17-B7B0-81D8F71DF159}" srcOrd="0" destOrd="0" presId="urn:microsoft.com/office/officeart/2005/8/layout/list1"/>
    <dgm:cxn modelId="{3671F4F4-B0A3-4EA4-9872-110613C2A69F}" type="presParOf" srcId="{7BDDA738-C165-454D-B407-214D8BA7DDF0}" destId="{FE2A06F8-910C-4C51-AE81-EEAB6E06F739}" srcOrd="1" destOrd="0" presId="urn:microsoft.com/office/officeart/2005/8/layout/list1"/>
    <dgm:cxn modelId="{693723D5-94B3-4A74-86F8-8A0BC225FD71}" type="presParOf" srcId="{161C5E6D-8AC4-4174-A1C9-C495C74DA84A}" destId="{8DFCFE60-6B6F-47BE-8FB4-D4AC9822BCB4}" srcOrd="9" destOrd="0" presId="urn:microsoft.com/office/officeart/2005/8/layout/list1"/>
    <dgm:cxn modelId="{99063A61-4770-4342-8FAC-4A983D5CA8A7}" type="presParOf" srcId="{161C5E6D-8AC4-4174-A1C9-C495C74DA84A}" destId="{C81E1094-F374-48AF-A2E2-59BCA0A2AD00}" srcOrd="10" destOrd="0" presId="urn:microsoft.com/office/officeart/2005/8/layout/list1"/>
    <dgm:cxn modelId="{16871EFD-18D3-4E70-95C5-D4E045F0EF71}" type="presParOf" srcId="{161C5E6D-8AC4-4174-A1C9-C495C74DA84A}" destId="{108C6FF3-C7E3-410A-B594-387F4C5229A7}" srcOrd="11" destOrd="0" presId="urn:microsoft.com/office/officeart/2005/8/layout/list1"/>
    <dgm:cxn modelId="{0853D3FD-AA4B-4796-90D1-FC5331219A94}" type="presParOf" srcId="{161C5E6D-8AC4-4174-A1C9-C495C74DA84A}" destId="{7D6213D7-87D4-4763-A2EF-AEA0374EDBC3}" srcOrd="12" destOrd="0" presId="urn:microsoft.com/office/officeart/2005/8/layout/list1"/>
    <dgm:cxn modelId="{4C1FC0AD-DDB2-424D-9203-EF4256B9FCF2}" type="presParOf" srcId="{7D6213D7-87D4-4763-A2EF-AEA0374EDBC3}" destId="{2E2DA146-C7A3-492E-9F9B-42B2B4BC1627}" srcOrd="0" destOrd="0" presId="urn:microsoft.com/office/officeart/2005/8/layout/list1"/>
    <dgm:cxn modelId="{9FFC26B1-20FF-426F-9884-C639E470B15E}" type="presParOf" srcId="{7D6213D7-87D4-4763-A2EF-AEA0374EDBC3}" destId="{F92D0B03-B9CA-4FEA-A9DE-ABEFEA95B0C1}" srcOrd="1" destOrd="0" presId="urn:microsoft.com/office/officeart/2005/8/layout/list1"/>
    <dgm:cxn modelId="{F26107E2-C4C7-4A63-B2C5-5B1A69067FC4}" type="presParOf" srcId="{161C5E6D-8AC4-4174-A1C9-C495C74DA84A}" destId="{E5E9CB7D-39FD-49FC-B374-E1A4B93E7366}" srcOrd="13" destOrd="0" presId="urn:microsoft.com/office/officeart/2005/8/layout/list1"/>
    <dgm:cxn modelId="{AE3F7367-EC09-4FD6-815F-536768CFC55B}" type="presParOf" srcId="{161C5E6D-8AC4-4174-A1C9-C495C74DA84A}" destId="{286E4EE7-EDF3-4C01-8671-B17948AA6DE0}" srcOrd="14" destOrd="0" presId="urn:microsoft.com/office/officeart/2005/8/layout/list1"/>
    <dgm:cxn modelId="{D18ADCFC-E4ED-44FA-91D5-8614B355B9D6}" type="presParOf" srcId="{161C5E6D-8AC4-4174-A1C9-C495C74DA84A}" destId="{5AFF398C-0098-4ADE-BD3B-E018AC0E0B94}" srcOrd="15" destOrd="0" presId="urn:microsoft.com/office/officeart/2005/8/layout/list1"/>
    <dgm:cxn modelId="{52BA6D67-ABF3-4161-94D8-D3CDD5A9CF57}" type="presParOf" srcId="{161C5E6D-8AC4-4174-A1C9-C495C74DA84A}" destId="{6CEBC42D-82BE-415D-9358-CD3468ADC7C8}" srcOrd="16" destOrd="0" presId="urn:microsoft.com/office/officeart/2005/8/layout/list1"/>
    <dgm:cxn modelId="{2F41EFC9-98D2-434D-BD3D-C875E8498DF2}" type="presParOf" srcId="{6CEBC42D-82BE-415D-9358-CD3468ADC7C8}" destId="{3F7B4A64-BE90-4027-AF9B-56B216F6EAC5}" srcOrd="0" destOrd="0" presId="urn:microsoft.com/office/officeart/2005/8/layout/list1"/>
    <dgm:cxn modelId="{A4FD9269-4CC6-4886-8970-DB4E249A695B}" type="presParOf" srcId="{6CEBC42D-82BE-415D-9358-CD3468ADC7C8}" destId="{60297400-2B5E-4262-858B-44E9463A7D0A}" srcOrd="1" destOrd="0" presId="urn:microsoft.com/office/officeart/2005/8/layout/list1"/>
    <dgm:cxn modelId="{CB59E94D-665B-47BD-81CC-842BA4794EC2}" type="presParOf" srcId="{161C5E6D-8AC4-4174-A1C9-C495C74DA84A}" destId="{1A3756C7-CDE5-4EAA-92AE-E062B70CFC0B}" srcOrd="17" destOrd="0" presId="urn:microsoft.com/office/officeart/2005/8/layout/list1"/>
    <dgm:cxn modelId="{EC178334-3F10-43E0-AAA7-70E41D0DE0D4}" type="presParOf" srcId="{161C5E6D-8AC4-4174-A1C9-C495C74DA84A}" destId="{DFBDD53C-A316-4755-A1EF-FD99FB81910F}" srcOrd="18" destOrd="0" presId="urn:microsoft.com/office/officeart/2005/8/layout/list1"/>
    <dgm:cxn modelId="{ECEB9DBD-1477-43B7-982F-DD3FCD17E601}" type="presParOf" srcId="{161C5E6D-8AC4-4174-A1C9-C495C74DA84A}" destId="{EB85639B-21DA-48E9-B44F-FEFC917113D5}" srcOrd="19" destOrd="0" presId="urn:microsoft.com/office/officeart/2005/8/layout/list1"/>
    <dgm:cxn modelId="{97EA11BD-343D-4E4A-9079-C4098B03CD17}" type="presParOf" srcId="{161C5E6D-8AC4-4174-A1C9-C495C74DA84A}" destId="{D073B382-7F0F-4973-8DED-FC4627EEF3E6}" srcOrd="20" destOrd="0" presId="urn:microsoft.com/office/officeart/2005/8/layout/list1"/>
    <dgm:cxn modelId="{5C902C95-7767-4A85-958C-977D6FF15ABC}" type="presParOf" srcId="{D073B382-7F0F-4973-8DED-FC4627EEF3E6}" destId="{253FB18F-B28B-4280-BFEC-558AAFE851A4}" srcOrd="0" destOrd="0" presId="urn:microsoft.com/office/officeart/2005/8/layout/list1"/>
    <dgm:cxn modelId="{B762BDD1-BD59-4983-9F48-044E3273E583}" type="presParOf" srcId="{D073B382-7F0F-4973-8DED-FC4627EEF3E6}" destId="{89375A8F-0871-4FD8-9533-36504C08CDD3}" srcOrd="1" destOrd="0" presId="urn:microsoft.com/office/officeart/2005/8/layout/list1"/>
    <dgm:cxn modelId="{95B32064-9683-453F-B0B8-D0EBDF3F7799}" type="presParOf" srcId="{161C5E6D-8AC4-4174-A1C9-C495C74DA84A}" destId="{817A665B-B58D-40D2-8467-3E22B75CE0F0}" srcOrd="21" destOrd="0" presId="urn:microsoft.com/office/officeart/2005/8/layout/list1"/>
    <dgm:cxn modelId="{DDFE4A29-7B1E-4960-9B51-628AA7E51893}" type="presParOf" srcId="{161C5E6D-8AC4-4174-A1C9-C495C74DA84A}" destId="{6878A2E4-6EB7-4662-B0F2-BEF7D838B10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2C2340-8B46-404F-BB60-616B67506F0A}" type="doc">
      <dgm:prSet loTypeId="urn:microsoft.com/office/officeart/2005/8/layout/radial4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E01E85-1150-4BF0-8857-8A0397790367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smtClean="0">
              <a:latin typeface="Arial" pitchFamily="34" charset="0"/>
              <a:cs typeface="Arial" pitchFamily="34" charset="0"/>
            </a:rPr>
            <a:t>ПУТИ В РАБОТЕ НАД СОЗДАНИЕМ ДЕТСКИХ ТАНЦЕВ</a:t>
          </a:r>
        </a:p>
        <a:p>
          <a:pPr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B6B31DD-C992-4246-B422-8FD749941900}" type="parTrans" cxnId="{F65985AA-AAE4-4D32-8AFF-CEA02770A9ED}">
      <dgm:prSet/>
      <dgm:spPr/>
      <dgm:t>
        <a:bodyPr/>
        <a:lstStyle/>
        <a:p>
          <a:endParaRPr lang="ru-RU"/>
        </a:p>
      </dgm:t>
    </dgm:pt>
    <dgm:pt modelId="{D8027487-CA94-40DC-BC2E-53350A189E4B}" type="sibTrans" cxnId="{F65985AA-AAE4-4D32-8AFF-CEA02770A9ED}">
      <dgm:prSet/>
      <dgm:spPr/>
      <dgm:t>
        <a:bodyPr/>
        <a:lstStyle/>
        <a:p>
          <a:endParaRPr lang="ru-RU"/>
        </a:p>
      </dgm:t>
    </dgm:pt>
    <dgm:pt modelId="{A32002C4-EF99-4115-B8AC-BC82EEF7DB49}">
      <dgm:prSet/>
      <dgm:spPr/>
      <dgm:t>
        <a:bodyPr/>
        <a:lstStyle/>
        <a:p>
          <a:r>
            <a:rPr lang="ru-RU" dirty="0" smtClean="0"/>
            <a:t>это работа над облегченным, доступным для детей вариантом уже существующих бальных танцев для взрослых с использованием той же музыки</a:t>
          </a:r>
          <a:endParaRPr lang="ru-RU" dirty="0"/>
        </a:p>
      </dgm:t>
    </dgm:pt>
    <dgm:pt modelId="{CCA3A0C6-82EE-4008-966F-4CC2CDF891BB}" type="parTrans" cxnId="{870337D9-91EA-4DDE-B3C6-6BC35E6B8F4F}">
      <dgm:prSet/>
      <dgm:spPr/>
      <dgm:t>
        <a:bodyPr/>
        <a:lstStyle/>
        <a:p>
          <a:endParaRPr lang="ru-RU"/>
        </a:p>
      </dgm:t>
    </dgm:pt>
    <dgm:pt modelId="{89EACD19-51AF-4C17-9A68-B7214AD552AA}" type="sibTrans" cxnId="{870337D9-91EA-4DDE-B3C6-6BC35E6B8F4F}">
      <dgm:prSet/>
      <dgm:spPr/>
      <dgm:t>
        <a:bodyPr/>
        <a:lstStyle/>
        <a:p>
          <a:endParaRPr lang="ru-RU"/>
        </a:p>
      </dgm:t>
    </dgm:pt>
    <dgm:pt modelId="{2530DD58-3219-468D-9A13-F71BE76079CA}">
      <dgm:prSet/>
      <dgm:spPr/>
      <dgm:t>
        <a:bodyPr/>
        <a:lstStyle/>
        <a:p>
          <a:r>
            <a:rPr lang="ru-RU" smtClean="0"/>
            <a:t>это создание нового детского танца на понравившуюся детям и подходящую по музыкальной структуре, форме музыку</a:t>
          </a:r>
          <a:endParaRPr lang="ru-RU"/>
        </a:p>
      </dgm:t>
    </dgm:pt>
    <dgm:pt modelId="{AEFFCF4F-B383-4B76-B264-B0D7C03348DB}" type="parTrans" cxnId="{D0544775-B991-496F-9CD3-E2ADAE54FC37}">
      <dgm:prSet/>
      <dgm:spPr/>
      <dgm:t>
        <a:bodyPr/>
        <a:lstStyle/>
        <a:p>
          <a:endParaRPr lang="ru-RU"/>
        </a:p>
      </dgm:t>
    </dgm:pt>
    <dgm:pt modelId="{1953F5AA-C708-4800-AA32-02683C378C35}" type="sibTrans" cxnId="{D0544775-B991-496F-9CD3-E2ADAE54FC37}">
      <dgm:prSet/>
      <dgm:spPr/>
      <dgm:t>
        <a:bodyPr/>
        <a:lstStyle/>
        <a:p>
          <a:endParaRPr lang="ru-RU"/>
        </a:p>
      </dgm:t>
    </dgm:pt>
    <dgm:pt modelId="{37683AAD-0CBD-46FA-9854-5F2E4A72D03A}" type="pres">
      <dgm:prSet presAssocID="{502C2340-8B46-404F-BB60-616B67506F0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F0FE9E1-B937-48CC-8898-A553880FE36F}" type="pres">
      <dgm:prSet presAssocID="{30E01E85-1150-4BF0-8857-8A0397790367}" presName="centerShape" presStyleLbl="node0" presStyleIdx="0" presStyleCnt="1"/>
      <dgm:spPr/>
    </dgm:pt>
    <dgm:pt modelId="{8811CED6-148B-4CA8-A3A0-D2495517B2C3}" type="pres">
      <dgm:prSet presAssocID="{CCA3A0C6-82EE-4008-966F-4CC2CDF891BB}" presName="parTrans" presStyleLbl="bgSibTrans2D1" presStyleIdx="0" presStyleCnt="2"/>
      <dgm:spPr/>
    </dgm:pt>
    <dgm:pt modelId="{60C71D23-2FE5-46F7-BA37-D09F6B5596BC}" type="pres">
      <dgm:prSet presAssocID="{A32002C4-EF99-4115-B8AC-BC82EEF7DB49}" presName="node" presStyleLbl="node1" presStyleIdx="0" presStyleCnt="2">
        <dgm:presLayoutVars>
          <dgm:bulletEnabled val="1"/>
        </dgm:presLayoutVars>
      </dgm:prSet>
      <dgm:spPr/>
    </dgm:pt>
    <dgm:pt modelId="{90413031-48FE-4AB8-904A-4F6E657BA2CB}" type="pres">
      <dgm:prSet presAssocID="{AEFFCF4F-B383-4B76-B264-B0D7C03348DB}" presName="parTrans" presStyleLbl="bgSibTrans2D1" presStyleIdx="1" presStyleCnt="2"/>
      <dgm:spPr/>
    </dgm:pt>
    <dgm:pt modelId="{1E861773-553B-44C2-9084-964162E79D48}" type="pres">
      <dgm:prSet presAssocID="{2530DD58-3219-468D-9A13-F71BE76079CA}" presName="node" presStyleLbl="node1" presStyleIdx="1" presStyleCnt="2">
        <dgm:presLayoutVars>
          <dgm:bulletEnabled val="1"/>
        </dgm:presLayoutVars>
      </dgm:prSet>
      <dgm:spPr/>
    </dgm:pt>
  </dgm:ptLst>
  <dgm:cxnLst>
    <dgm:cxn modelId="{870337D9-91EA-4DDE-B3C6-6BC35E6B8F4F}" srcId="{30E01E85-1150-4BF0-8857-8A0397790367}" destId="{A32002C4-EF99-4115-B8AC-BC82EEF7DB49}" srcOrd="0" destOrd="0" parTransId="{CCA3A0C6-82EE-4008-966F-4CC2CDF891BB}" sibTransId="{89EACD19-51AF-4C17-9A68-B7214AD552AA}"/>
    <dgm:cxn modelId="{E8952050-D39C-401C-9FC8-E0320D7BB5D5}" type="presOf" srcId="{AEFFCF4F-B383-4B76-B264-B0D7C03348DB}" destId="{90413031-48FE-4AB8-904A-4F6E657BA2CB}" srcOrd="0" destOrd="0" presId="urn:microsoft.com/office/officeart/2005/8/layout/radial4"/>
    <dgm:cxn modelId="{AA302A96-D69C-43CF-B20A-918291D241E1}" type="presOf" srcId="{502C2340-8B46-404F-BB60-616B67506F0A}" destId="{37683AAD-0CBD-46FA-9854-5F2E4A72D03A}" srcOrd="0" destOrd="0" presId="urn:microsoft.com/office/officeart/2005/8/layout/radial4"/>
    <dgm:cxn modelId="{F65985AA-AAE4-4D32-8AFF-CEA02770A9ED}" srcId="{502C2340-8B46-404F-BB60-616B67506F0A}" destId="{30E01E85-1150-4BF0-8857-8A0397790367}" srcOrd="0" destOrd="0" parTransId="{3B6B31DD-C992-4246-B422-8FD749941900}" sibTransId="{D8027487-CA94-40DC-BC2E-53350A189E4B}"/>
    <dgm:cxn modelId="{D0544775-B991-496F-9CD3-E2ADAE54FC37}" srcId="{30E01E85-1150-4BF0-8857-8A0397790367}" destId="{2530DD58-3219-468D-9A13-F71BE76079CA}" srcOrd="1" destOrd="0" parTransId="{AEFFCF4F-B383-4B76-B264-B0D7C03348DB}" sibTransId="{1953F5AA-C708-4800-AA32-02683C378C35}"/>
    <dgm:cxn modelId="{163EA979-5653-4591-93EB-4738F62A4067}" type="presOf" srcId="{A32002C4-EF99-4115-B8AC-BC82EEF7DB49}" destId="{60C71D23-2FE5-46F7-BA37-D09F6B5596BC}" srcOrd="0" destOrd="0" presId="urn:microsoft.com/office/officeart/2005/8/layout/radial4"/>
    <dgm:cxn modelId="{93BEBFDF-CDE8-44D4-BF24-0344B9466F2E}" type="presOf" srcId="{CCA3A0C6-82EE-4008-966F-4CC2CDF891BB}" destId="{8811CED6-148B-4CA8-A3A0-D2495517B2C3}" srcOrd="0" destOrd="0" presId="urn:microsoft.com/office/officeart/2005/8/layout/radial4"/>
    <dgm:cxn modelId="{5344EC84-67A0-4BB0-8613-1A79A1AAE80E}" type="presOf" srcId="{2530DD58-3219-468D-9A13-F71BE76079CA}" destId="{1E861773-553B-44C2-9084-964162E79D48}" srcOrd="0" destOrd="0" presId="urn:microsoft.com/office/officeart/2005/8/layout/radial4"/>
    <dgm:cxn modelId="{6E33DCF9-66A3-4E7E-8205-359F8693A4C6}" type="presOf" srcId="{30E01E85-1150-4BF0-8857-8A0397790367}" destId="{BF0FE9E1-B937-48CC-8898-A553880FE36F}" srcOrd="0" destOrd="0" presId="urn:microsoft.com/office/officeart/2005/8/layout/radial4"/>
    <dgm:cxn modelId="{F166A153-3F5C-48DA-9D26-AAE4A122DC96}" type="presParOf" srcId="{37683AAD-0CBD-46FA-9854-5F2E4A72D03A}" destId="{BF0FE9E1-B937-48CC-8898-A553880FE36F}" srcOrd="0" destOrd="0" presId="urn:microsoft.com/office/officeart/2005/8/layout/radial4"/>
    <dgm:cxn modelId="{866970C8-6EAC-43EC-B935-87445F797BC2}" type="presParOf" srcId="{37683AAD-0CBD-46FA-9854-5F2E4A72D03A}" destId="{8811CED6-148B-4CA8-A3A0-D2495517B2C3}" srcOrd="1" destOrd="0" presId="urn:microsoft.com/office/officeart/2005/8/layout/radial4"/>
    <dgm:cxn modelId="{943B7355-A70C-414A-8366-DF571C5632E2}" type="presParOf" srcId="{37683AAD-0CBD-46FA-9854-5F2E4A72D03A}" destId="{60C71D23-2FE5-46F7-BA37-D09F6B5596BC}" srcOrd="2" destOrd="0" presId="urn:microsoft.com/office/officeart/2005/8/layout/radial4"/>
    <dgm:cxn modelId="{38FAA71C-4CB9-4DD5-8066-58382A986C58}" type="presParOf" srcId="{37683AAD-0CBD-46FA-9854-5F2E4A72D03A}" destId="{90413031-48FE-4AB8-904A-4F6E657BA2CB}" srcOrd="3" destOrd="0" presId="urn:microsoft.com/office/officeart/2005/8/layout/radial4"/>
    <dgm:cxn modelId="{C18E8782-3FBD-4826-852A-AD594B86377C}" type="presParOf" srcId="{37683AAD-0CBD-46FA-9854-5F2E4A72D03A}" destId="{1E861773-553B-44C2-9084-964162E79D4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2B9A9A-3806-4D3D-BCE0-BF2F5C3A467E}">
      <dsp:nvSpPr>
        <dsp:cNvPr id="0" name=""/>
        <dsp:cNvSpPr/>
      </dsp:nvSpPr>
      <dsp:spPr>
        <a:xfrm>
          <a:off x="2482818" y="1272489"/>
          <a:ext cx="3170061" cy="317006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РИТМОПЛАСТИКА</a:t>
          </a:r>
          <a:endParaRPr lang="ru-RU" sz="2200" kern="1200" dirty="0"/>
        </a:p>
      </dsp:txBody>
      <dsp:txXfrm>
        <a:off x="2482818" y="1272489"/>
        <a:ext cx="3170061" cy="3170061"/>
      </dsp:txXfrm>
    </dsp:sp>
    <dsp:sp modelId="{CDF6FF4B-5BC3-4BDA-9176-2E4A62A95C6B}">
      <dsp:nvSpPr>
        <dsp:cNvPr id="0" name=""/>
        <dsp:cNvSpPr/>
      </dsp:nvSpPr>
      <dsp:spPr>
        <a:xfrm>
          <a:off x="2768965" y="10"/>
          <a:ext cx="2682569" cy="1585030"/>
        </a:xfrm>
        <a:prstGeom prst="ellipse">
          <a:avLst/>
        </a:prstGeom>
        <a:solidFill>
          <a:schemeClr val="accent5">
            <a:alpha val="50000"/>
            <a:hueOff val="-2483469"/>
            <a:satOff val="9953"/>
            <a:lumOff val="215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ТАНЦЕВАЛЬНЫЕ ДВИЖЕНИЯ</a:t>
          </a:r>
          <a:endParaRPr lang="ru-RU" sz="1600" kern="1200" dirty="0"/>
        </a:p>
      </dsp:txBody>
      <dsp:txXfrm>
        <a:off x="2768965" y="10"/>
        <a:ext cx="2682569" cy="1585030"/>
      </dsp:txXfrm>
    </dsp:sp>
    <dsp:sp modelId="{13795368-6F80-4438-8BB5-48CC96909ED8}">
      <dsp:nvSpPr>
        <dsp:cNvPr id="0" name=""/>
        <dsp:cNvSpPr/>
      </dsp:nvSpPr>
      <dsp:spPr>
        <a:xfrm>
          <a:off x="5286405" y="2000265"/>
          <a:ext cx="2924777" cy="1585030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ГИМНАСТИЧЕСКИЕ ДВИЖЕНИЯ</a:t>
          </a:r>
          <a:endParaRPr lang="ru-RU" sz="1600" kern="1200" dirty="0"/>
        </a:p>
      </dsp:txBody>
      <dsp:txXfrm>
        <a:off x="5286405" y="2000265"/>
        <a:ext cx="2924777" cy="1585030"/>
      </dsp:txXfrm>
    </dsp:sp>
    <dsp:sp modelId="{24132FB9-4C22-4ADF-94B1-1DB64143B4CE}">
      <dsp:nvSpPr>
        <dsp:cNvPr id="0" name=""/>
        <dsp:cNvSpPr/>
      </dsp:nvSpPr>
      <dsp:spPr>
        <a:xfrm>
          <a:off x="2286013" y="4129443"/>
          <a:ext cx="3563671" cy="1585030"/>
        </a:xfrm>
        <a:prstGeom prst="ellipse">
          <a:avLst/>
        </a:prstGeom>
        <a:solidFill>
          <a:schemeClr val="accent5">
            <a:alpha val="50000"/>
            <a:hueOff val="-7450407"/>
            <a:satOff val="29858"/>
            <a:lumOff val="6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ОБЩЕРАЗВИВАЮЩИЕ ДВИЖЕНИЯ</a:t>
          </a:r>
          <a:endParaRPr lang="ru-RU" sz="1600" kern="1200" dirty="0"/>
        </a:p>
      </dsp:txBody>
      <dsp:txXfrm>
        <a:off x="2286013" y="4129443"/>
        <a:ext cx="3563671" cy="1585030"/>
      </dsp:txXfrm>
    </dsp:sp>
    <dsp:sp modelId="{686C5D75-6878-4654-9C3F-4B58E4172215}">
      <dsp:nvSpPr>
        <dsp:cNvPr id="0" name=""/>
        <dsp:cNvSpPr/>
      </dsp:nvSpPr>
      <dsp:spPr>
        <a:xfrm>
          <a:off x="71446" y="2000246"/>
          <a:ext cx="2765434" cy="1585030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ИМИТИРУЮЩИЕ ДВИЖЕНИЯ</a:t>
          </a:r>
          <a:endParaRPr lang="ru-RU" sz="1600" kern="1200" dirty="0"/>
        </a:p>
      </dsp:txBody>
      <dsp:txXfrm>
        <a:off x="71446" y="2000246"/>
        <a:ext cx="2765434" cy="15850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BDF190-819B-4C54-8943-4778C0596DAD}">
      <dsp:nvSpPr>
        <dsp:cNvPr id="0" name=""/>
        <dsp:cNvSpPr/>
      </dsp:nvSpPr>
      <dsp:spPr>
        <a:xfrm>
          <a:off x="0" y="803930"/>
          <a:ext cx="66437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5C2D33-3710-4252-82FC-82CBC6ACAE53}">
      <dsp:nvSpPr>
        <dsp:cNvPr id="0" name=""/>
        <dsp:cNvSpPr/>
      </dsp:nvSpPr>
      <dsp:spPr>
        <a:xfrm>
          <a:off x="332186" y="597290"/>
          <a:ext cx="4650613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782" tIns="0" rIns="17578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/>
            <a:t>свободные танцы</a:t>
          </a:r>
          <a:r>
            <a:rPr lang="ru-RU" sz="1400" kern="1200" smtClean="0"/>
            <a:t> </a:t>
          </a:r>
          <a:r>
            <a:rPr lang="ru-RU" sz="1400" b="1" i="1" kern="1200" smtClean="0"/>
            <a:t>и пляски</a:t>
          </a:r>
          <a:endParaRPr lang="ru-RU" sz="1400" kern="1200"/>
        </a:p>
      </dsp:txBody>
      <dsp:txXfrm>
        <a:off x="332186" y="597290"/>
        <a:ext cx="4650613" cy="413280"/>
      </dsp:txXfrm>
    </dsp:sp>
    <dsp:sp modelId="{8ECBCB8E-37BF-46BF-B61B-8CB9308937D9}">
      <dsp:nvSpPr>
        <dsp:cNvPr id="0" name=""/>
        <dsp:cNvSpPr/>
      </dsp:nvSpPr>
      <dsp:spPr>
        <a:xfrm>
          <a:off x="0" y="1438970"/>
          <a:ext cx="66437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03550-8CD7-47F6-8EBB-DDCAA0751DC1}">
      <dsp:nvSpPr>
        <dsp:cNvPr id="0" name=""/>
        <dsp:cNvSpPr/>
      </dsp:nvSpPr>
      <dsp:spPr>
        <a:xfrm>
          <a:off x="332186" y="1232330"/>
          <a:ext cx="4650613" cy="413280"/>
        </a:xfrm>
        <a:prstGeom prst="round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782" tIns="0" rIns="17578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/>
            <a:t>танцы и пляски с зафиксированными движениями,</a:t>
          </a:r>
          <a:endParaRPr lang="ru-RU" sz="1400" kern="1200" dirty="0"/>
        </a:p>
      </dsp:txBody>
      <dsp:txXfrm>
        <a:off x="332186" y="1232330"/>
        <a:ext cx="4650613" cy="413280"/>
      </dsp:txXfrm>
    </dsp:sp>
    <dsp:sp modelId="{C81E1094-F374-48AF-A2E2-59BCA0A2AD00}">
      <dsp:nvSpPr>
        <dsp:cNvPr id="0" name=""/>
        <dsp:cNvSpPr/>
      </dsp:nvSpPr>
      <dsp:spPr>
        <a:xfrm>
          <a:off x="0" y="2074011"/>
          <a:ext cx="66437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2A06F8-910C-4C51-AE81-EEAB6E06F739}">
      <dsp:nvSpPr>
        <dsp:cNvPr id="0" name=""/>
        <dsp:cNvSpPr/>
      </dsp:nvSpPr>
      <dsp:spPr>
        <a:xfrm>
          <a:off x="332186" y="1867371"/>
          <a:ext cx="4650613" cy="413280"/>
        </a:xfrm>
        <a:prstGeom prst="round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782" tIns="0" rIns="17578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/>
            <a:t>народные танцы и пляски</a:t>
          </a:r>
          <a:endParaRPr lang="ru-RU" sz="1400" kern="1200"/>
        </a:p>
      </dsp:txBody>
      <dsp:txXfrm>
        <a:off x="332186" y="1867371"/>
        <a:ext cx="4650613" cy="413280"/>
      </dsp:txXfrm>
    </dsp:sp>
    <dsp:sp modelId="{286E4EE7-EDF3-4C01-8671-B17948AA6DE0}">
      <dsp:nvSpPr>
        <dsp:cNvPr id="0" name=""/>
        <dsp:cNvSpPr/>
      </dsp:nvSpPr>
      <dsp:spPr>
        <a:xfrm>
          <a:off x="0" y="2709051"/>
          <a:ext cx="66437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2D0B03-B9CA-4FEA-A9DE-ABEFEA95B0C1}">
      <dsp:nvSpPr>
        <dsp:cNvPr id="0" name=""/>
        <dsp:cNvSpPr/>
      </dsp:nvSpPr>
      <dsp:spPr>
        <a:xfrm>
          <a:off x="332186" y="2502411"/>
          <a:ext cx="4650613" cy="413280"/>
        </a:xfrm>
        <a:prstGeom prst="round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782" tIns="0" rIns="17578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/>
            <a:t>комбинированные танцы</a:t>
          </a:r>
          <a:endParaRPr lang="ru-RU" sz="1400" kern="1200"/>
        </a:p>
      </dsp:txBody>
      <dsp:txXfrm>
        <a:off x="332186" y="2502411"/>
        <a:ext cx="4650613" cy="413280"/>
      </dsp:txXfrm>
    </dsp:sp>
    <dsp:sp modelId="{DFBDD53C-A316-4755-A1EF-FD99FB81910F}">
      <dsp:nvSpPr>
        <dsp:cNvPr id="0" name=""/>
        <dsp:cNvSpPr/>
      </dsp:nvSpPr>
      <dsp:spPr>
        <a:xfrm>
          <a:off x="0" y="3344091"/>
          <a:ext cx="66437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297400-2B5E-4262-858B-44E9463A7D0A}">
      <dsp:nvSpPr>
        <dsp:cNvPr id="0" name=""/>
        <dsp:cNvSpPr/>
      </dsp:nvSpPr>
      <dsp:spPr>
        <a:xfrm>
          <a:off x="332186" y="3137451"/>
          <a:ext cx="4650613" cy="413280"/>
        </a:xfrm>
        <a:prstGeom prst="round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782" tIns="0" rIns="17578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/>
            <a:t>детские бальные танцы</a:t>
          </a:r>
          <a:endParaRPr lang="ru-RU" sz="1400" kern="1200"/>
        </a:p>
      </dsp:txBody>
      <dsp:txXfrm>
        <a:off x="332186" y="3137451"/>
        <a:ext cx="4650613" cy="413280"/>
      </dsp:txXfrm>
    </dsp:sp>
    <dsp:sp modelId="{6878A2E4-6EB7-4662-B0F2-BEF7D838B101}">
      <dsp:nvSpPr>
        <dsp:cNvPr id="0" name=""/>
        <dsp:cNvSpPr/>
      </dsp:nvSpPr>
      <dsp:spPr>
        <a:xfrm>
          <a:off x="0" y="3979131"/>
          <a:ext cx="66437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375A8F-0871-4FD8-9533-36504C08CDD3}">
      <dsp:nvSpPr>
        <dsp:cNvPr id="0" name=""/>
        <dsp:cNvSpPr/>
      </dsp:nvSpPr>
      <dsp:spPr>
        <a:xfrm>
          <a:off x="332186" y="3772491"/>
          <a:ext cx="4650613" cy="4132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782" tIns="0" rIns="17578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/>
            <a:t>характерные танцы</a:t>
          </a:r>
          <a:endParaRPr lang="ru-RU" sz="1400" kern="1200"/>
        </a:p>
      </dsp:txBody>
      <dsp:txXfrm>
        <a:off x="332186" y="3772491"/>
        <a:ext cx="4650613" cy="4132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0FE9E1-B937-48CC-8898-A553880FE36F}">
      <dsp:nvSpPr>
        <dsp:cNvPr id="0" name=""/>
        <dsp:cNvSpPr/>
      </dsp:nvSpPr>
      <dsp:spPr>
        <a:xfrm>
          <a:off x="2811196" y="2481963"/>
          <a:ext cx="2592976" cy="2592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smtClean="0">
              <a:latin typeface="Arial" pitchFamily="34" charset="0"/>
              <a:cs typeface="Arial" pitchFamily="34" charset="0"/>
            </a:rPr>
            <a:t>ПУТИ В РАБОТЕ НАД СОЗДАНИЕМ ДЕТСКИХ ТАНЦЕВ</a:t>
          </a:r>
        </a:p>
        <a:p>
          <a:pPr lvl="0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2811196" y="2481963"/>
        <a:ext cx="2592976" cy="2592976"/>
      </dsp:txXfrm>
    </dsp:sp>
    <dsp:sp modelId="{8811CED6-148B-4CA8-A3A0-D2495517B2C3}">
      <dsp:nvSpPr>
        <dsp:cNvPr id="0" name=""/>
        <dsp:cNvSpPr/>
      </dsp:nvSpPr>
      <dsp:spPr>
        <a:xfrm rot="12900000">
          <a:off x="1048219" y="1997233"/>
          <a:ext cx="2086645" cy="7389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C71D23-2FE5-46F7-BA37-D09F6B5596BC}">
      <dsp:nvSpPr>
        <dsp:cNvPr id="0" name=""/>
        <dsp:cNvSpPr/>
      </dsp:nvSpPr>
      <dsp:spPr>
        <a:xfrm>
          <a:off x="5239" y="782976"/>
          <a:ext cx="2463327" cy="19706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это работа над облегченным, доступным для детей вариантом уже существующих бальных танцев для взрослых с использованием той же музыки</a:t>
          </a:r>
          <a:endParaRPr lang="ru-RU" sz="1600" kern="1200" dirty="0"/>
        </a:p>
      </dsp:txBody>
      <dsp:txXfrm>
        <a:off x="5239" y="782976"/>
        <a:ext cx="2463327" cy="1970661"/>
      </dsp:txXfrm>
    </dsp:sp>
    <dsp:sp modelId="{90413031-48FE-4AB8-904A-4F6E657BA2CB}">
      <dsp:nvSpPr>
        <dsp:cNvPr id="0" name=""/>
        <dsp:cNvSpPr/>
      </dsp:nvSpPr>
      <dsp:spPr>
        <a:xfrm rot="19500000">
          <a:off x="5080504" y="1997233"/>
          <a:ext cx="2086645" cy="7389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61773-553B-44C2-9084-964162E79D48}">
      <dsp:nvSpPr>
        <dsp:cNvPr id="0" name=""/>
        <dsp:cNvSpPr/>
      </dsp:nvSpPr>
      <dsp:spPr>
        <a:xfrm>
          <a:off x="5746803" y="782976"/>
          <a:ext cx="2463327" cy="19706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это создание нового детского танца на понравившуюся детям и подходящую по музыкальной структуре, форме музыку</a:t>
          </a:r>
          <a:endParaRPr lang="ru-RU" sz="1600" kern="1200"/>
        </a:p>
      </dsp:txBody>
      <dsp:txXfrm>
        <a:off x="5746803" y="782976"/>
        <a:ext cx="2463327" cy="1970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Ириночка\Desktop\pic_140_140_jpg_5_1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3"/>
              </a:clrFrom>
              <a:clrTo>
                <a:srgbClr val="FDFD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290"/>
            <a:ext cx="1778000" cy="177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428604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МДОУ «ДЕТСКИЙ САД «МЕДВЕЖОНОК» Г.НАДЫМА»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2285992"/>
            <a:ext cx="628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«ТАНЦЕВАЛЬНАЯ ДЕЯТЕЛЬНОСТЬ КАК СРЕДСТВО ХУДОЖЕСТВЕННО – ЭСТЕТИЧЕСКОГО РАЗВИТИЯ ДОШКОЛЬНИКОВ»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85776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СПРАВНИКОВА Е.Н.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ПЕДАГОГ-ОРГАНИЗАТОР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s://avatars.mds.yandex.net/get-pdb/992060/7ee4c7f9-5a4a-401d-b688-58d5dec8d971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50208">
            <a:off x="442772" y="1634069"/>
            <a:ext cx="3909621" cy="29289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28794" y="428604"/>
            <a:ext cx="55007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РОЛЬ ТАНЦЕВ В РАЗВИТИИ РЕБЕНКА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https://ruroditel.ru/upload/medialibrary/dd6/news_2019_04_23_09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67238">
            <a:off x="4486151" y="2770091"/>
            <a:ext cx="397274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500034" y="357166"/>
          <a:ext cx="821537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357166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СЮЖЕТНЫЙ ТАНЕЦ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0" name="Picture 8" descr="https://newsmiass.ru/news/2016/03/09/40953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286124"/>
            <a:ext cx="4406296" cy="2466210"/>
          </a:xfrm>
          <a:prstGeom prst="rect">
            <a:avLst/>
          </a:prstGeom>
          <a:noFill/>
        </p:spPr>
      </p:pic>
      <p:pic>
        <p:nvPicPr>
          <p:cNvPr id="18436" name="Picture 4" descr="http://www.showedelweiss.ru/wp-content/gallery/svatovstvo/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62601">
            <a:off x="863965" y="1476267"/>
            <a:ext cx="3610559" cy="2415465"/>
          </a:xfrm>
          <a:prstGeom prst="rect">
            <a:avLst/>
          </a:prstGeom>
          <a:noFill/>
        </p:spPr>
      </p:pic>
      <p:pic>
        <p:nvPicPr>
          <p:cNvPr id="18438" name="Picture 6" descr="http://www.showedelweiss.ru/wp-content/gallery/priglashenie/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1939">
            <a:off x="5324597" y="1603554"/>
            <a:ext cx="3522352" cy="235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78579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ВИДЫ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428728" y="1214422"/>
          <a:ext cx="664373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500034" y="357166"/>
          <a:ext cx="821537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104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Ириночка</dc:creator>
  <cp:lastModifiedBy>Ириночка</cp:lastModifiedBy>
  <cp:revision>6</cp:revision>
  <dcterms:created xsi:type="dcterms:W3CDTF">2020-04-02T08:45:04Z</dcterms:created>
  <dcterms:modified xsi:type="dcterms:W3CDTF">2020-04-07T05:48:07Z</dcterms:modified>
</cp:coreProperties>
</file>