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75" r:id="rId5"/>
    <p:sldId id="276" r:id="rId6"/>
    <p:sldId id="279" r:id="rId7"/>
    <p:sldId id="278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4" autoAdjust="0"/>
    <p:restoredTop sz="93728" autoAdjust="0"/>
  </p:normalViewPr>
  <p:slideViewPr>
    <p:cSldViewPr>
      <p:cViewPr>
        <p:scale>
          <a:sx n="64" d="100"/>
          <a:sy n="64" d="100"/>
        </p:scale>
        <p:origin x="-1566" y="-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1.jpe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11" Type="http://schemas.openxmlformats.org/officeDocument/2006/relationships/image" Target="../media/image9.jpeg"/><Relationship Id="rId5" Type="http://schemas.openxmlformats.org/officeDocument/2006/relationships/image" Target="../media/image3.png"/><Relationship Id="rId10" Type="http://schemas.openxmlformats.org/officeDocument/2006/relationships/image" Target="../media/image8.jpeg"/><Relationship Id="rId4" Type="http://schemas.openxmlformats.org/officeDocument/2006/relationships/image" Target="../media/image2.jpeg"/><Relationship Id="rId9" Type="http://schemas.openxmlformats.org/officeDocument/2006/relationships/image" Target="../media/image7.jpeg"/><Relationship Id="rId1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image" Target="../media/image17.jpeg"/><Relationship Id="rId3" Type="http://schemas.openxmlformats.org/officeDocument/2006/relationships/image" Target="../media/image6.jpeg"/><Relationship Id="rId7" Type="http://schemas.openxmlformats.org/officeDocument/2006/relationships/image" Target="../media/image11.jpeg"/><Relationship Id="rId12" Type="http://schemas.openxmlformats.org/officeDocument/2006/relationships/image" Target="../media/image1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5" Type="http://schemas.openxmlformats.org/officeDocument/2006/relationships/image" Target="../media/image9.jpeg"/><Relationship Id="rId15" Type="http://schemas.openxmlformats.org/officeDocument/2006/relationships/image" Target="../media/image19.jpeg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png"/><Relationship Id="rId1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13" Type="http://schemas.openxmlformats.org/officeDocument/2006/relationships/image" Target="../media/image26.jpeg"/><Relationship Id="rId3" Type="http://schemas.openxmlformats.org/officeDocument/2006/relationships/image" Target="../media/image7.jpeg"/><Relationship Id="rId7" Type="http://schemas.openxmlformats.org/officeDocument/2006/relationships/image" Target="../media/image20.png"/><Relationship Id="rId12" Type="http://schemas.openxmlformats.org/officeDocument/2006/relationships/image" Target="../media/image2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11" Type="http://schemas.openxmlformats.org/officeDocument/2006/relationships/image" Target="../media/image24.jpeg"/><Relationship Id="rId5" Type="http://schemas.openxmlformats.org/officeDocument/2006/relationships/image" Target="../media/image11.jpeg"/><Relationship Id="rId15" Type="http://schemas.openxmlformats.org/officeDocument/2006/relationships/image" Target="../media/image28.jpeg"/><Relationship Id="rId10" Type="http://schemas.openxmlformats.org/officeDocument/2006/relationships/image" Target="../media/image23.jpeg"/><Relationship Id="rId4" Type="http://schemas.openxmlformats.org/officeDocument/2006/relationships/image" Target="../media/image10.jpeg"/><Relationship Id="rId9" Type="http://schemas.openxmlformats.org/officeDocument/2006/relationships/image" Target="../media/image22.jpeg"/><Relationship Id="rId14" Type="http://schemas.openxmlformats.org/officeDocument/2006/relationships/image" Target="../media/image27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13" Type="http://schemas.openxmlformats.org/officeDocument/2006/relationships/image" Target="../media/image32.jpeg"/><Relationship Id="rId3" Type="http://schemas.openxmlformats.org/officeDocument/2006/relationships/image" Target="../media/image6.jpeg"/><Relationship Id="rId7" Type="http://schemas.openxmlformats.org/officeDocument/2006/relationships/image" Target="../media/image12.jpeg"/><Relationship Id="rId12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11" Type="http://schemas.openxmlformats.org/officeDocument/2006/relationships/image" Target="../media/image31.jpeg"/><Relationship Id="rId5" Type="http://schemas.openxmlformats.org/officeDocument/2006/relationships/image" Target="../media/image10.jpeg"/><Relationship Id="rId10" Type="http://schemas.openxmlformats.org/officeDocument/2006/relationships/image" Target="../media/image30.jpeg"/><Relationship Id="rId4" Type="http://schemas.openxmlformats.org/officeDocument/2006/relationships/image" Target="../media/image9.jpeg"/><Relationship Id="rId9" Type="http://schemas.openxmlformats.org/officeDocument/2006/relationships/image" Target="../media/image19.jpeg"/><Relationship Id="rId14" Type="http://schemas.openxmlformats.org/officeDocument/2006/relationships/image" Target="../media/image33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image" Target="../media/image36.jpeg"/><Relationship Id="rId3" Type="http://schemas.openxmlformats.org/officeDocument/2006/relationships/image" Target="../media/image6.jpeg"/><Relationship Id="rId7" Type="http://schemas.openxmlformats.org/officeDocument/2006/relationships/image" Target="../media/image11.jpeg"/><Relationship Id="rId12" Type="http://schemas.openxmlformats.org/officeDocument/2006/relationships/image" Target="../media/image2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11" Type="http://schemas.openxmlformats.org/officeDocument/2006/relationships/image" Target="../media/image30.jpeg"/><Relationship Id="rId5" Type="http://schemas.openxmlformats.org/officeDocument/2006/relationships/image" Target="../media/image8.jpeg"/><Relationship Id="rId15" Type="http://schemas.openxmlformats.org/officeDocument/2006/relationships/image" Target="../media/image38.jpeg"/><Relationship Id="rId10" Type="http://schemas.openxmlformats.org/officeDocument/2006/relationships/image" Target="../media/image35.jpeg"/><Relationship Id="rId4" Type="http://schemas.openxmlformats.org/officeDocument/2006/relationships/image" Target="../media/image7.jpeg"/><Relationship Id="rId9" Type="http://schemas.openxmlformats.org/officeDocument/2006/relationships/image" Target="../media/image34.jpeg"/><Relationship Id="rId14" Type="http://schemas.openxmlformats.org/officeDocument/2006/relationships/image" Target="../media/image3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0"/>
            <a:ext cx="7772400" cy="3714752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Интерактивная игра по развитию речи для детей подготовительной группы</a:t>
            </a:r>
            <a:br>
              <a:rPr lang="ru-RU" sz="3600" dirty="0" smtClean="0"/>
            </a:br>
            <a:r>
              <a:rPr lang="ru-RU" sz="7200" dirty="0" smtClean="0"/>
              <a:t>«Как зовут детей?»</a:t>
            </a:r>
            <a:endParaRPr lang="ru-RU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28794" y="5105400"/>
            <a:ext cx="7215206" cy="1752600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Автор: воспитатель </a:t>
            </a:r>
            <a:r>
              <a:rPr lang="ru-RU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Верхолетова А.В.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0"/>
            <a:ext cx="7772400" cy="6858000"/>
          </a:xfrm>
        </p:spPr>
        <p:txBody>
          <a:bodyPr>
            <a:normAutofit/>
          </a:bodyPr>
          <a:lstStyle/>
          <a:p>
            <a:r>
              <a:rPr lang="ru-RU" sz="7200" dirty="0" smtClean="0"/>
              <a:t>Цель игры: </a:t>
            </a:r>
            <a:br>
              <a:rPr lang="ru-RU" sz="7200" dirty="0" smtClean="0"/>
            </a:br>
            <a:r>
              <a:rPr lang="ru-RU" sz="4800" dirty="0" smtClean="0"/>
              <a:t>закрепить у детей умение определять первый, последний, второй и третий звуки в словах, а также составлять из них имена.</a:t>
            </a:r>
            <a:r>
              <a:rPr lang="ru-RU" sz="7200" dirty="0" smtClean="0"/>
              <a:t/>
            </a:r>
            <a:br>
              <a:rPr lang="ru-RU" sz="7200" dirty="0" smtClean="0"/>
            </a:br>
            <a:endParaRPr lang="ru-RU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500298" y="1285860"/>
            <a:ext cx="4572032" cy="4214842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500298" y="285728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386" name="Picture 2" descr="&amp;Kcy;&amp;acy;&amp;rcy;&amp;tcy;&amp;icy;&amp;ncy;&amp;kcy;&amp;icy; &amp;pcy;&amp;ocy; &amp;zcy;&amp;acy;&amp;pcy;&amp;rcy;&amp;ocy;&amp;scy;&amp;ucy; &amp;mcy;&amp;ycy;&amp;shcy;&amp;kcy;&amp;acy;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57422" y="285728"/>
            <a:ext cx="1307076" cy="1008046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4786314" y="285728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643306" y="285728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929322" y="285728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2500298" y="5500702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3643306" y="5500702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4786314" y="5500702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5929322" y="5500702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2" name="Picture 4" descr="&amp;Kcy;&amp;acy;&amp;rcy;&amp;tcy;&amp;icy;&amp;ncy;&amp;kcy;&amp;icy; &amp;pcy;&amp;ocy; &amp;zcy;&amp;acy;&amp;pcy;&amp;rcy;&amp;ocy;&amp;scy;&amp;ucy; &amp;acy;&amp;rcy;&amp;bcy;&amp;ucy;&amp;zcy;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14744" y="214290"/>
            <a:ext cx="1000132" cy="1070142"/>
          </a:xfrm>
          <a:prstGeom prst="rect">
            <a:avLst/>
          </a:prstGeom>
          <a:noFill/>
        </p:spPr>
      </p:pic>
      <p:pic>
        <p:nvPicPr>
          <p:cNvPr id="16390" name="Picture 6" descr="&amp;Kcy;&amp;acy;&amp;rcy;&amp;tcy;&amp;icy;&amp;ncy;&amp;kcy;&amp;icy; &amp;pcy;&amp;ocy; &amp;zcy;&amp;acy;&amp;pcy;&amp;rcy;&amp;ocy;&amp;scy;&amp;ucy; &amp;shcy;&amp;acy;&amp;pcy;&amp;kcy;&amp;acy;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6314" y="214290"/>
            <a:ext cx="1143008" cy="1143008"/>
          </a:xfrm>
          <a:prstGeom prst="rect">
            <a:avLst/>
          </a:prstGeom>
          <a:noFill/>
        </p:spPr>
      </p:pic>
      <p:sp>
        <p:nvSpPr>
          <p:cNvPr id="16392" name="AutoShape 8" descr="&amp;Kcy;&amp;acy;&amp;rcy;&amp;tcy;&amp;icy;&amp;ncy;&amp;kcy;&amp;icy; &amp;pcy;&amp;ocy; &amp;zcy;&amp;acy;&amp;pcy;&amp;rcy;&amp;ocy;&amp;scy;&amp;ucy; &amp;acy;&amp;ncy;&amp;acy;&amp;ncy;&amp;acy;&amp;scy;"/>
          <p:cNvSpPr>
            <a:spLocks noChangeAspect="1" noChangeArrowheads="1"/>
          </p:cNvSpPr>
          <p:nvPr/>
        </p:nvSpPr>
        <p:spPr bwMode="auto">
          <a:xfrm>
            <a:off x="155575" y="-1790700"/>
            <a:ext cx="2276475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4" name="AutoShape 10" descr="&amp;Kcy;&amp;acy;&amp;rcy;&amp;tcy;&amp;icy;&amp;ncy;&amp;kcy;&amp;icy; &amp;pcy;&amp;ocy; &amp;zcy;&amp;acy;&amp;pcy;&amp;rcy;&amp;ocy;&amp;scy;&amp;ucy; &amp;acy;&amp;ncy;&amp;acy;&amp;ncy;&amp;acy;&amp;scy;"/>
          <p:cNvSpPr>
            <a:spLocks noChangeAspect="1" noChangeArrowheads="1"/>
          </p:cNvSpPr>
          <p:nvPr/>
        </p:nvSpPr>
        <p:spPr bwMode="auto">
          <a:xfrm>
            <a:off x="155575" y="-1790700"/>
            <a:ext cx="2276475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396" name="Picture 12" descr="&amp;Kcy;&amp;acy;&amp;rcy;&amp;tcy;&amp;icy;&amp;ncy;&amp;kcy;&amp;icy; &amp;pcy;&amp;ocy; &amp;zcy;&amp;acy;&amp;pcy;&amp;rcy;&amp;ocy;&amp;scy;&amp;ucy; &amp;acy;&amp;ncy;&amp;acy;&amp;ncy;&amp;acy;&amp;scy;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00760" y="228662"/>
            <a:ext cx="1143008" cy="1057223"/>
          </a:xfrm>
          <a:prstGeom prst="rect">
            <a:avLst/>
          </a:prstGeom>
          <a:noFill/>
        </p:spPr>
      </p:pic>
      <p:pic>
        <p:nvPicPr>
          <p:cNvPr id="16398" name="Picture 14" descr="&amp;Kcy;&amp;acy;&amp;rcy;&amp;tcy;&amp;icy;&amp;ncy;&amp;kcy;&amp;icy; &amp;pcy;&amp;ocy; &amp;zcy;&amp;acy;&amp;pcy;&amp;rcy;&amp;ocy;&amp;scy;&amp;ucy; &amp;bcy;&amp;ucy;&amp;kcy;&amp;vcy;&amp;ycy;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72396" y="3500438"/>
            <a:ext cx="1071570" cy="968108"/>
          </a:xfrm>
          <a:prstGeom prst="rect">
            <a:avLst/>
          </a:prstGeom>
          <a:noFill/>
        </p:spPr>
      </p:pic>
      <p:pic>
        <p:nvPicPr>
          <p:cNvPr id="28" name="Picture 14" descr="&amp;Kcy;&amp;acy;&amp;rcy;&amp;tcy;&amp;icy;&amp;ncy;&amp;kcy;&amp;icy; &amp;pcy;&amp;ocy; &amp;zcy;&amp;acy;&amp;pcy;&amp;rcy;&amp;ocy;&amp;scy;&amp;ucy; &amp;bcy;&amp;ucy;&amp;kcy;&amp;vcy;&amp;ycy;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10" y="5357826"/>
            <a:ext cx="1071570" cy="968108"/>
          </a:xfrm>
          <a:prstGeom prst="rect">
            <a:avLst/>
          </a:prstGeom>
          <a:noFill/>
        </p:spPr>
      </p:pic>
      <p:pic>
        <p:nvPicPr>
          <p:cNvPr id="16400" name="Picture 16" descr="&amp;Pcy;&amp;ocy;&amp;khcy;&amp;ocy;&amp;zhcy;&amp;ie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1928802"/>
            <a:ext cx="1017083" cy="1000132"/>
          </a:xfrm>
          <a:prstGeom prst="rect">
            <a:avLst/>
          </a:prstGeom>
          <a:noFill/>
        </p:spPr>
      </p:pic>
      <p:pic>
        <p:nvPicPr>
          <p:cNvPr id="30" name="Рисунок 29" descr="bukvam-300x289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29520" y="1785926"/>
            <a:ext cx="1000132" cy="963460"/>
          </a:xfrm>
          <a:prstGeom prst="rect">
            <a:avLst/>
          </a:prstGeom>
        </p:spPr>
      </p:pic>
      <p:pic>
        <p:nvPicPr>
          <p:cNvPr id="32" name="Рисунок 31" descr="bukvash2-300x220.jpg"/>
          <p:cNvPicPr>
            <a:picLocks noChangeAspect="1"/>
          </p:cNvPicPr>
          <p:nvPr/>
        </p:nvPicPr>
        <p:blipFill>
          <a:blip r:embed="rId11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1472" y="285728"/>
            <a:ext cx="1136504" cy="904874"/>
          </a:xfrm>
          <a:prstGeom prst="rect">
            <a:avLst/>
          </a:prstGeom>
        </p:spPr>
      </p:pic>
      <p:pic>
        <p:nvPicPr>
          <p:cNvPr id="33" name="Рисунок 32" descr="bukvach-291x300.jpg"/>
          <p:cNvPicPr>
            <a:picLocks noChangeAspect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29520" y="5286388"/>
            <a:ext cx="1000132" cy="1031064"/>
          </a:xfrm>
          <a:prstGeom prst="rect">
            <a:avLst/>
          </a:prstGeom>
        </p:spPr>
      </p:pic>
      <p:pic>
        <p:nvPicPr>
          <p:cNvPr id="34" name="Рисунок 33" descr="bukvag-270x300.jpg"/>
          <p:cNvPicPr>
            <a:picLocks noChangeAspect="1"/>
          </p:cNvPicPr>
          <p:nvPr/>
        </p:nvPicPr>
        <p:blipFill>
          <a:blip r:embed="rId1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1473" y="3754428"/>
            <a:ext cx="928694" cy="1031883"/>
          </a:xfrm>
          <a:prstGeom prst="rect">
            <a:avLst/>
          </a:prstGeom>
        </p:spPr>
      </p:pic>
      <p:pic>
        <p:nvPicPr>
          <p:cNvPr id="35" name="Рисунок 34" descr="bukvai-300x286.jpg"/>
          <p:cNvPicPr>
            <a:picLocks noChangeAspect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58082" y="483364"/>
            <a:ext cx="1071570" cy="10215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31267E-7 L -0.53264 0.5469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6" y="273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1.03608E-6 L -0.41805 0.29672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9" y="148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8.51064E-7 L 0.59062 0.02105 " pathEditMode="relative" ptsTypes="AA">
                                      <p:cBhvr>
                                        <p:cTn id="15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6.84551E-7 L 0.46198 0.76966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1" y="385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64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" dur="20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40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5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0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500298" y="285728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786314" y="285728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643306" y="285728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929322" y="285728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2500298" y="5500702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3643306" y="5500702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4786314" y="5500702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5929322" y="5500702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392" name="AutoShape 8" descr="&amp;Kcy;&amp;acy;&amp;rcy;&amp;tcy;&amp;icy;&amp;ncy;&amp;kcy;&amp;icy; &amp;pcy;&amp;ocy; &amp;zcy;&amp;acy;&amp;pcy;&amp;rcy;&amp;ocy;&amp;scy;&amp;ucy; &amp;acy;&amp;ncy;&amp;acy;&amp;ncy;&amp;acy;&amp;scy;"/>
          <p:cNvSpPr>
            <a:spLocks noChangeAspect="1" noChangeArrowheads="1"/>
          </p:cNvSpPr>
          <p:nvPr/>
        </p:nvSpPr>
        <p:spPr bwMode="auto">
          <a:xfrm>
            <a:off x="155575" y="-1790700"/>
            <a:ext cx="2276475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4" name="AutoShape 10" descr="&amp;Kcy;&amp;acy;&amp;rcy;&amp;tcy;&amp;icy;&amp;ncy;&amp;kcy;&amp;icy; &amp;pcy;&amp;ocy; &amp;zcy;&amp;acy;&amp;pcy;&amp;rcy;&amp;ocy;&amp;scy;&amp;ucy; &amp;acy;&amp;ncy;&amp;acy;&amp;ncy;&amp;acy;&amp;scy;"/>
          <p:cNvSpPr>
            <a:spLocks noChangeAspect="1" noChangeArrowheads="1"/>
          </p:cNvSpPr>
          <p:nvPr/>
        </p:nvSpPr>
        <p:spPr bwMode="auto">
          <a:xfrm>
            <a:off x="155575" y="-1790700"/>
            <a:ext cx="2276475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8" name="Picture 14" descr="&amp;Kcy;&amp;acy;&amp;rcy;&amp;tcy;&amp;icy;&amp;ncy;&amp;kcy;&amp;icy; &amp;pcy;&amp;ocy; &amp;zcy;&amp;acy;&amp;pcy;&amp;rcy;&amp;ocy;&amp;scy;&amp;ucy; &amp;bcy;&amp;ucy;&amp;kcy;&amp;vcy;&amp;ycy;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10" y="5357826"/>
            <a:ext cx="1071570" cy="968108"/>
          </a:xfrm>
          <a:prstGeom prst="rect">
            <a:avLst/>
          </a:prstGeom>
          <a:noFill/>
        </p:spPr>
      </p:pic>
      <p:pic>
        <p:nvPicPr>
          <p:cNvPr id="30" name="Рисунок 29" descr="bukvam-300x289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29520" y="1785926"/>
            <a:ext cx="1000132" cy="963460"/>
          </a:xfrm>
          <a:prstGeom prst="rect">
            <a:avLst/>
          </a:prstGeom>
        </p:spPr>
      </p:pic>
      <p:pic>
        <p:nvPicPr>
          <p:cNvPr id="32" name="Рисунок 31" descr="bukvash2-300x220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1472" y="285728"/>
            <a:ext cx="1136504" cy="904874"/>
          </a:xfrm>
          <a:prstGeom prst="rect">
            <a:avLst/>
          </a:prstGeom>
        </p:spPr>
      </p:pic>
      <p:pic>
        <p:nvPicPr>
          <p:cNvPr id="33" name="Рисунок 32" descr="bukvach-291x300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29520" y="5286388"/>
            <a:ext cx="1000132" cy="1031064"/>
          </a:xfrm>
          <a:prstGeom prst="rect">
            <a:avLst/>
          </a:prstGeom>
        </p:spPr>
      </p:pic>
      <p:pic>
        <p:nvPicPr>
          <p:cNvPr id="34" name="Рисунок 33" descr="bukvag-270x300.jpg"/>
          <p:cNvPicPr>
            <a:picLocks noChangeAspect="1"/>
          </p:cNvPicPr>
          <p:nvPr/>
        </p:nvPicPr>
        <p:blipFill>
          <a:blip r:embed="rId7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1473" y="3754428"/>
            <a:ext cx="928694" cy="1031883"/>
          </a:xfrm>
          <a:prstGeom prst="rect">
            <a:avLst/>
          </a:prstGeom>
        </p:spPr>
      </p:pic>
      <p:pic>
        <p:nvPicPr>
          <p:cNvPr id="35" name="Рисунок 34" descr="bukvai-300x286.jpg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58082" y="483364"/>
            <a:ext cx="1071570" cy="1021563"/>
          </a:xfrm>
          <a:prstGeom prst="rect">
            <a:avLst/>
          </a:prstGeom>
        </p:spPr>
      </p:pic>
      <p:sp>
        <p:nvSpPr>
          <p:cNvPr id="25" name="Прямоугольник 24"/>
          <p:cNvSpPr/>
          <p:nvPr/>
        </p:nvSpPr>
        <p:spPr>
          <a:xfrm>
            <a:off x="2500298" y="1285860"/>
            <a:ext cx="4572032" cy="4214842"/>
          </a:xfrm>
          <a:prstGeom prst="rect">
            <a:avLst/>
          </a:prstGeom>
          <a:blipFill>
            <a:blip r:embed="rId9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" name="Рисунок 25" descr="bukvav-260x300.jpg"/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72396" y="3429000"/>
            <a:ext cx="1114424" cy="1285874"/>
          </a:xfrm>
          <a:prstGeom prst="rect">
            <a:avLst/>
          </a:prstGeom>
        </p:spPr>
      </p:pic>
      <p:pic>
        <p:nvPicPr>
          <p:cNvPr id="6148" name="Picture 4" descr="http://tomtrik.ru/d/697103/d/33642.jpg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2500298" y="285728"/>
            <a:ext cx="1143008" cy="1071570"/>
          </a:xfrm>
          <a:prstGeom prst="rect">
            <a:avLst/>
          </a:prstGeom>
          <a:noFill/>
        </p:spPr>
      </p:pic>
      <p:pic>
        <p:nvPicPr>
          <p:cNvPr id="6150" name="Picture 6" descr="http://cs617620.vk.me/v617620257/17b14/wNGptRlSG6U.jpg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43306" y="294736"/>
            <a:ext cx="1143007" cy="987631"/>
          </a:xfrm>
          <a:prstGeom prst="rect">
            <a:avLst/>
          </a:prstGeom>
          <a:noFill/>
        </p:spPr>
      </p:pic>
      <p:sp>
        <p:nvSpPr>
          <p:cNvPr id="6158" name="AutoShape 14" descr="http://%D0%B4%D0%B0%D1%80%D1%8B-%D1%81%D0%B8%D0%B1%D0%B8%D1%80%D0%B8.%D1%80%D1%84/image/cache/data/f9313b8585885173908da4c2d1b1eac6-500x50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60" name="Picture 16" descr="https://s.pfst.net/2010.08/24338220677ded19c8b11d72d99c07f008530d097e_b.jpg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6314" y="142852"/>
            <a:ext cx="1143008" cy="1214446"/>
          </a:xfrm>
          <a:prstGeom prst="rect">
            <a:avLst/>
          </a:prstGeom>
          <a:noFill/>
        </p:spPr>
      </p:pic>
      <p:pic>
        <p:nvPicPr>
          <p:cNvPr id="6162" name="Picture 18" descr="http://astrosecret.ru/assets/images/zoroastiyskiy/10aist.pn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5929322" y="285728"/>
            <a:ext cx="1143008" cy="1071570"/>
          </a:xfrm>
          <a:prstGeom prst="rect">
            <a:avLst/>
          </a:prstGeom>
          <a:noFill/>
        </p:spPr>
      </p:pic>
      <p:pic>
        <p:nvPicPr>
          <p:cNvPr id="36" name="Рисунок 35" descr="bukvap-297x300.jpg"/>
          <p:cNvPicPr>
            <a:picLocks noChangeAspect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8596" y="2131560"/>
            <a:ext cx="1143008" cy="11545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98 0.00139 L -0.52466 0.5483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6" y="273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8.51064E-7 L 0.59062 0.02105 " pathEditMode="relative" ptsTypes="AA">
                                      <p:cBhvr>
                                        <p:cTn id="11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6.84551E-7 L 0.46198 0.76966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1" y="385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05556E-6 -1.56337E-6 L -0.40954 0.73451 " pathEditMode="relative" ptsTypes="AA">
                                      <p:cBhvr>
                                        <p:cTn id="21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1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1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500298" y="285728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786314" y="285728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643306" y="285728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929322" y="285728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2500298" y="5500702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3643306" y="5500702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4786314" y="5500702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5929322" y="5500702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392" name="AutoShape 8" descr="&amp;Kcy;&amp;acy;&amp;rcy;&amp;tcy;&amp;icy;&amp;ncy;&amp;kcy;&amp;icy; &amp;pcy;&amp;ocy; &amp;zcy;&amp;acy;&amp;pcy;&amp;rcy;&amp;ocy;&amp;scy;&amp;ucy; &amp;acy;&amp;ncy;&amp;acy;&amp;ncy;&amp;acy;&amp;scy;"/>
          <p:cNvSpPr>
            <a:spLocks noChangeAspect="1" noChangeArrowheads="1"/>
          </p:cNvSpPr>
          <p:nvPr/>
        </p:nvSpPr>
        <p:spPr bwMode="auto">
          <a:xfrm>
            <a:off x="155575" y="-1790700"/>
            <a:ext cx="2276475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4" name="AutoShape 10" descr="&amp;Kcy;&amp;acy;&amp;rcy;&amp;tcy;&amp;icy;&amp;ncy;&amp;kcy;&amp;icy; &amp;pcy;&amp;ocy; &amp;zcy;&amp;acy;&amp;pcy;&amp;rcy;&amp;ocy;&amp;scy;&amp;ucy; &amp;acy;&amp;ncy;&amp;acy;&amp;ncy;&amp;acy;&amp;scy;"/>
          <p:cNvSpPr>
            <a:spLocks noChangeAspect="1" noChangeArrowheads="1"/>
          </p:cNvSpPr>
          <p:nvPr/>
        </p:nvSpPr>
        <p:spPr bwMode="auto">
          <a:xfrm>
            <a:off x="155575" y="-1790700"/>
            <a:ext cx="2276475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400" name="Picture 16" descr="&amp;Pcy;&amp;ocy;&amp;khcy;&amp;ocy;&amp;zhcy;&amp;ie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72396" y="5143512"/>
            <a:ext cx="1017083" cy="1000132"/>
          </a:xfrm>
          <a:prstGeom prst="rect">
            <a:avLst/>
          </a:prstGeom>
          <a:noFill/>
        </p:spPr>
      </p:pic>
      <p:pic>
        <p:nvPicPr>
          <p:cNvPr id="33" name="Рисунок 32" descr="bukvach-291x300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43834" y="1714488"/>
            <a:ext cx="1000132" cy="1031064"/>
          </a:xfrm>
          <a:prstGeom prst="rect">
            <a:avLst/>
          </a:prstGeom>
        </p:spPr>
      </p:pic>
      <p:pic>
        <p:nvPicPr>
          <p:cNvPr id="34" name="Рисунок 33" descr="bukvag-270x300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71538" y="5500702"/>
            <a:ext cx="928694" cy="1031883"/>
          </a:xfrm>
          <a:prstGeom prst="rect">
            <a:avLst/>
          </a:prstGeom>
        </p:spPr>
      </p:pic>
      <p:pic>
        <p:nvPicPr>
          <p:cNvPr id="35" name="Рисунок 34" descr="bukvai-300x286.jp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8662" y="1928802"/>
            <a:ext cx="1071570" cy="1021563"/>
          </a:xfrm>
          <a:prstGeom prst="rect">
            <a:avLst/>
          </a:prstGeom>
        </p:spPr>
      </p:pic>
      <p:sp>
        <p:nvSpPr>
          <p:cNvPr id="26" name="Прямоугольник 25"/>
          <p:cNvSpPr/>
          <p:nvPr/>
        </p:nvSpPr>
        <p:spPr>
          <a:xfrm>
            <a:off x="2500298" y="1285860"/>
            <a:ext cx="4572032" cy="4214842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2" name="Picture 2" descr="http://boombob.ru/img/picture/Jun/30/b50262765f31623511e22d91cef646a2/6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0298" y="285728"/>
            <a:ext cx="1143008" cy="1023900"/>
          </a:xfrm>
          <a:prstGeom prst="rect">
            <a:avLst/>
          </a:prstGeom>
          <a:noFill/>
        </p:spPr>
      </p:pic>
      <p:pic>
        <p:nvPicPr>
          <p:cNvPr id="5124" name="Picture 4" descr="https://im0-tub-ru.yandex.net/i?id=4e84f17c6f9ec9db27299995ed1db0ee&amp;n=33&amp;h=215&amp;w=287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8992" y="142852"/>
            <a:ext cx="1571636" cy="1285884"/>
          </a:xfrm>
          <a:prstGeom prst="rect">
            <a:avLst/>
          </a:prstGeom>
          <a:noFill/>
        </p:spPr>
      </p:pic>
      <p:pic>
        <p:nvPicPr>
          <p:cNvPr id="5126" name="Picture 6" descr="http://www.nitki-tkani.com.ua/sites/default/files/nitka_shvejnaya.jp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3F1F9"/>
              </a:clrFrom>
              <a:clrTo>
                <a:srgbClr val="F3F1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6314" y="214290"/>
            <a:ext cx="1177256" cy="1214446"/>
          </a:xfrm>
          <a:prstGeom prst="rect">
            <a:avLst/>
          </a:prstGeom>
          <a:noFill/>
        </p:spPr>
      </p:pic>
      <p:pic>
        <p:nvPicPr>
          <p:cNvPr id="5128" name="Picture 8" descr="https://im2-tub-ru.yandex.net/i?id=ccc87ec332826d820d22a5f6e2f27fb8&amp;n=33&amp;h=215&amp;w=215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EFEFF"/>
              </a:clrFrom>
              <a:clrTo>
                <a:srgbClr val="FEFE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57884" y="214290"/>
            <a:ext cx="1214446" cy="1214447"/>
          </a:xfrm>
          <a:prstGeom prst="rect">
            <a:avLst/>
          </a:prstGeom>
          <a:noFill/>
        </p:spPr>
      </p:pic>
      <p:pic>
        <p:nvPicPr>
          <p:cNvPr id="29" name="Рисунок 28" descr="bukvas-275x300.jpg"/>
          <p:cNvPicPr>
            <a:picLocks noChangeAspect="1"/>
          </p:cNvPicPr>
          <p:nvPr/>
        </p:nvPicPr>
        <p:blipFill>
          <a:blip r:embed="rId1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72396" y="214290"/>
            <a:ext cx="1143008" cy="1013122"/>
          </a:xfrm>
          <a:prstGeom prst="rect">
            <a:avLst/>
          </a:prstGeom>
        </p:spPr>
      </p:pic>
      <p:pic>
        <p:nvPicPr>
          <p:cNvPr id="31" name="Рисунок 30" descr="bukvao-294x300.jpg"/>
          <p:cNvPicPr>
            <a:picLocks noChangeAspect="1"/>
          </p:cNvPicPr>
          <p:nvPr/>
        </p:nvPicPr>
        <p:blipFill>
          <a:blip r:embed="rId1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43834" y="3429000"/>
            <a:ext cx="1143007" cy="1020543"/>
          </a:xfrm>
          <a:prstGeom prst="rect">
            <a:avLst/>
          </a:prstGeom>
        </p:spPr>
      </p:pic>
      <p:pic>
        <p:nvPicPr>
          <p:cNvPr id="36" name="Рисунок 35" descr="bukvan-297x300.jpg"/>
          <p:cNvPicPr>
            <a:picLocks noChangeAspect="1"/>
          </p:cNvPicPr>
          <p:nvPr/>
        </p:nvPicPr>
        <p:blipFill>
          <a:blip r:embed="rId14">
            <a:clrChange>
              <a:clrFrom>
                <a:srgbClr val="FEFEFF"/>
              </a:clrFrom>
              <a:clrTo>
                <a:srgbClr val="FEFE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4348" y="3429000"/>
            <a:ext cx="1143008" cy="1082393"/>
          </a:xfrm>
          <a:prstGeom prst="rect">
            <a:avLst/>
          </a:prstGeom>
        </p:spPr>
      </p:pic>
      <p:pic>
        <p:nvPicPr>
          <p:cNvPr id="37" name="Рисунок 36" descr="bukvaya-300x295.jpg"/>
          <p:cNvPicPr>
            <a:picLocks noChangeAspect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4348" y="428604"/>
            <a:ext cx="1143008" cy="10001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4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40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1.39685E-6 L 0.57205 0.74191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6" y="37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4.62535E-6 L -0.55608 0.76179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8" y="38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4.28307E-6 L -0.43785 0.30343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9" y="152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70028E-7 L 0.44601 0.2988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3" y="14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500298" y="285728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786314" y="285728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643306" y="285728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929322" y="285728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2500298" y="5500702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3643306" y="5500702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4786314" y="5500702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5929322" y="5500702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392" name="AutoShape 8" descr="&amp;Kcy;&amp;acy;&amp;rcy;&amp;tcy;&amp;icy;&amp;ncy;&amp;kcy;&amp;icy; &amp;pcy;&amp;ocy; &amp;zcy;&amp;acy;&amp;pcy;&amp;rcy;&amp;ocy;&amp;scy;&amp;ucy; &amp;acy;&amp;ncy;&amp;acy;&amp;ncy;&amp;acy;&amp;scy;"/>
          <p:cNvSpPr>
            <a:spLocks noChangeAspect="1" noChangeArrowheads="1"/>
          </p:cNvSpPr>
          <p:nvPr/>
        </p:nvSpPr>
        <p:spPr bwMode="auto">
          <a:xfrm>
            <a:off x="155575" y="-1790700"/>
            <a:ext cx="2276475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4" name="AutoShape 10" descr="&amp;Kcy;&amp;acy;&amp;rcy;&amp;tcy;&amp;icy;&amp;ncy;&amp;kcy;&amp;icy; &amp;pcy;&amp;ocy; &amp;zcy;&amp;acy;&amp;pcy;&amp;rcy;&amp;ocy;&amp;scy;&amp;ucy; &amp;acy;&amp;ncy;&amp;acy;&amp;ncy;&amp;acy;&amp;scy;"/>
          <p:cNvSpPr>
            <a:spLocks noChangeAspect="1" noChangeArrowheads="1"/>
          </p:cNvSpPr>
          <p:nvPr/>
        </p:nvSpPr>
        <p:spPr bwMode="auto">
          <a:xfrm>
            <a:off x="155575" y="-1790700"/>
            <a:ext cx="2276475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398" name="Picture 14" descr="&amp;Kcy;&amp;acy;&amp;rcy;&amp;tcy;&amp;icy;&amp;ncy;&amp;kcy;&amp;icy; &amp;pcy;&amp;ocy; &amp;zcy;&amp;acy;&amp;pcy;&amp;rcy;&amp;ocy;&amp;scy;&amp;ucy; &amp;bcy;&amp;ucy;&amp;kcy;&amp;vcy;&amp;ycy;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72396" y="3500438"/>
            <a:ext cx="1071570" cy="968108"/>
          </a:xfrm>
          <a:prstGeom prst="rect">
            <a:avLst/>
          </a:prstGeom>
          <a:noFill/>
        </p:spPr>
      </p:pic>
      <p:pic>
        <p:nvPicPr>
          <p:cNvPr id="28" name="Picture 14" descr="&amp;Kcy;&amp;acy;&amp;rcy;&amp;tcy;&amp;icy;&amp;ncy;&amp;kcy;&amp;icy; &amp;pcy;&amp;ocy; &amp;zcy;&amp;acy;&amp;pcy;&amp;rcy;&amp;ocy;&amp;scy;&amp;ucy; &amp;bcy;&amp;ucy;&amp;kcy;&amp;vcy;&amp;ycy;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10" y="5357826"/>
            <a:ext cx="1071570" cy="968108"/>
          </a:xfrm>
          <a:prstGeom prst="rect">
            <a:avLst/>
          </a:prstGeom>
          <a:noFill/>
        </p:spPr>
      </p:pic>
      <p:pic>
        <p:nvPicPr>
          <p:cNvPr id="32" name="Рисунок 31" descr="bukvash2-300x220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1472" y="285728"/>
            <a:ext cx="1136504" cy="904874"/>
          </a:xfrm>
          <a:prstGeom prst="rect">
            <a:avLst/>
          </a:prstGeom>
        </p:spPr>
      </p:pic>
      <p:pic>
        <p:nvPicPr>
          <p:cNvPr id="33" name="Рисунок 32" descr="bukvach-291x300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29520" y="5286388"/>
            <a:ext cx="1000132" cy="1031064"/>
          </a:xfrm>
          <a:prstGeom prst="rect">
            <a:avLst/>
          </a:prstGeom>
        </p:spPr>
      </p:pic>
      <p:pic>
        <p:nvPicPr>
          <p:cNvPr id="34" name="Рисунок 33" descr="bukvag-270x300.jpg"/>
          <p:cNvPicPr>
            <a:picLocks noChangeAspect="1"/>
          </p:cNvPicPr>
          <p:nvPr/>
        </p:nvPicPr>
        <p:blipFill>
          <a:blip r:embed="rId6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1473" y="3754428"/>
            <a:ext cx="928694" cy="1031883"/>
          </a:xfrm>
          <a:prstGeom prst="rect">
            <a:avLst/>
          </a:prstGeom>
        </p:spPr>
      </p:pic>
      <p:pic>
        <p:nvPicPr>
          <p:cNvPr id="35" name="Рисунок 34" descr="bukvai-300x286.jp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58082" y="483364"/>
            <a:ext cx="1071570" cy="1021563"/>
          </a:xfrm>
          <a:prstGeom prst="rect">
            <a:avLst/>
          </a:prstGeom>
        </p:spPr>
      </p:pic>
      <p:pic>
        <p:nvPicPr>
          <p:cNvPr id="25" name="Рисунок 24" descr="stock-vector-blond-boy-face-smiling-sad-winking-and-bored-328069967 — копия.jpg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43174" y="1500174"/>
            <a:ext cx="4429156" cy="4031187"/>
          </a:xfrm>
          <a:prstGeom prst="rect">
            <a:avLst/>
          </a:prstGeom>
        </p:spPr>
      </p:pic>
      <p:pic>
        <p:nvPicPr>
          <p:cNvPr id="26" name="Рисунок 25" descr="bukvap-297x300.jpg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15206" y="1928802"/>
            <a:ext cx="1143008" cy="1010956"/>
          </a:xfrm>
          <a:prstGeom prst="rect">
            <a:avLst/>
          </a:prstGeom>
        </p:spPr>
      </p:pic>
      <p:pic>
        <p:nvPicPr>
          <p:cNvPr id="27" name="Рисунок 26" descr="bukvaz-275x300.jpg"/>
          <p:cNvPicPr>
            <a:picLocks noChangeAspect="1"/>
          </p:cNvPicPr>
          <p:nvPr/>
        </p:nvPicPr>
        <p:blipFill>
          <a:blip r:embed="rId10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2910" y="1857364"/>
            <a:ext cx="1071570" cy="1168986"/>
          </a:xfrm>
          <a:prstGeom prst="rect">
            <a:avLst/>
          </a:prstGeom>
        </p:spPr>
      </p:pic>
      <p:pic>
        <p:nvPicPr>
          <p:cNvPr id="4098" name="Picture 2" descr="https://upload.wikimedia.org/wikipedia/commons/d/d4/Hand_saw_-_small.jpg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0298" y="357166"/>
            <a:ext cx="1214446" cy="995348"/>
          </a:xfrm>
          <a:prstGeom prst="rect">
            <a:avLst/>
          </a:prstGeom>
          <a:noFill/>
        </p:spPr>
      </p:pic>
      <p:pic>
        <p:nvPicPr>
          <p:cNvPr id="29" name="Picture 4" descr="&amp;Kcy;&amp;acy;&amp;rcy;&amp;tcy;&amp;icy;&amp;ncy;&amp;kcy;&amp;icy; &amp;pcy;&amp;ocy; &amp;zcy;&amp;acy;&amp;pcy;&amp;rcy;&amp;ocy;&amp;scy;&amp;ucy; &amp;acy;&amp;rcy;&amp;bcy;&amp;ucy;&amp;zcy;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714744" y="214290"/>
            <a:ext cx="1000132" cy="1070142"/>
          </a:xfrm>
          <a:prstGeom prst="rect">
            <a:avLst/>
          </a:prstGeom>
          <a:noFill/>
        </p:spPr>
      </p:pic>
      <p:pic>
        <p:nvPicPr>
          <p:cNvPr id="4102" name="Picture 6" descr="http://bogislavyan.ru/wp-content/uploads/2016/01/shmel.jpg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6314" y="285728"/>
            <a:ext cx="1136322" cy="1000108"/>
          </a:xfrm>
          <a:prstGeom prst="rect">
            <a:avLst/>
          </a:prstGeom>
          <a:noFill/>
        </p:spPr>
      </p:pic>
      <p:pic>
        <p:nvPicPr>
          <p:cNvPr id="4104" name="Picture 8" descr="http://image.shutterstock.com/z/stock-vector-vector-illustration-toothy-white-shark-186213029.jpg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29322" y="285728"/>
            <a:ext cx="1143008" cy="10557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1.03608E-6 L -0.41805 0.2967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9" y="148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8.51064E-7 L 0.59062 0.02105 " pathEditMode="relative" ptsTypes="AA">
                                      <p:cBhvr>
                                        <p:cTn id="10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21 0.00393 L 0.46719 0.77359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1" y="385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2.83996E-6 L -0.51701 0.52267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9" y="26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0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500298" y="285728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786314" y="285728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643306" y="285728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929322" y="285728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2500298" y="5500702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3643306" y="5500702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4786314" y="5500702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5929322" y="5500702"/>
            <a:ext cx="114300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392" name="AutoShape 8" descr="&amp;Kcy;&amp;acy;&amp;rcy;&amp;tcy;&amp;icy;&amp;ncy;&amp;kcy;&amp;icy; &amp;pcy;&amp;ocy; &amp;zcy;&amp;acy;&amp;pcy;&amp;rcy;&amp;ocy;&amp;scy;&amp;ucy; &amp;acy;&amp;ncy;&amp;acy;&amp;ncy;&amp;acy;&amp;scy;"/>
          <p:cNvSpPr>
            <a:spLocks noChangeAspect="1" noChangeArrowheads="1"/>
          </p:cNvSpPr>
          <p:nvPr/>
        </p:nvSpPr>
        <p:spPr bwMode="auto">
          <a:xfrm>
            <a:off x="155575" y="-1790700"/>
            <a:ext cx="2276475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4" name="AutoShape 10" descr="&amp;Kcy;&amp;acy;&amp;rcy;&amp;tcy;&amp;icy;&amp;ncy;&amp;kcy;&amp;icy; &amp;pcy;&amp;ocy; &amp;zcy;&amp;acy;&amp;pcy;&amp;rcy;&amp;ocy;&amp;scy;&amp;ucy; &amp;acy;&amp;ncy;&amp;acy;&amp;ncy;&amp;acy;&amp;scy;"/>
          <p:cNvSpPr>
            <a:spLocks noChangeAspect="1" noChangeArrowheads="1"/>
          </p:cNvSpPr>
          <p:nvPr/>
        </p:nvSpPr>
        <p:spPr bwMode="auto">
          <a:xfrm>
            <a:off x="155575" y="-1790700"/>
            <a:ext cx="2276475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8" name="Picture 14" descr="&amp;Kcy;&amp;acy;&amp;rcy;&amp;tcy;&amp;icy;&amp;ncy;&amp;kcy;&amp;icy; &amp;pcy;&amp;ocy; &amp;zcy;&amp;acy;&amp;pcy;&amp;rcy;&amp;ocy;&amp;scy;&amp;ucy; &amp;bcy;&amp;ucy;&amp;kcy;&amp;vcy;&amp;ycy;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10" y="5357826"/>
            <a:ext cx="1071570" cy="968108"/>
          </a:xfrm>
          <a:prstGeom prst="rect">
            <a:avLst/>
          </a:prstGeom>
          <a:noFill/>
        </p:spPr>
      </p:pic>
      <p:pic>
        <p:nvPicPr>
          <p:cNvPr id="16400" name="Picture 16" descr="&amp;Pcy;&amp;ocy;&amp;khcy;&amp;ocy;&amp;zhcy;&amp;ie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1928802"/>
            <a:ext cx="1017083" cy="1000132"/>
          </a:xfrm>
          <a:prstGeom prst="rect">
            <a:avLst/>
          </a:prstGeom>
          <a:noFill/>
        </p:spPr>
      </p:pic>
      <p:pic>
        <p:nvPicPr>
          <p:cNvPr id="30" name="Рисунок 29" descr="bukvam-300x289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29520" y="1785926"/>
            <a:ext cx="1000132" cy="963460"/>
          </a:xfrm>
          <a:prstGeom prst="rect">
            <a:avLst/>
          </a:prstGeom>
        </p:spPr>
      </p:pic>
      <p:pic>
        <p:nvPicPr>
          <p:cNvPr id="33" name="Рисунок 32" descr="bukvach-291x300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29520" y="5286388"/>
            <a:ext cx="1000132" cy="1031064"/>
          </a:xfrm>
          <a:prstGeom prst="rect">
            <a:avLst/>
          </a:prstGeom>
        </p:spPr>
      </p:pic>
      <p:pic>
        <p:nvPicPr>
          <p:cNvPr id="34" name="Рисунок 33" descr="bukvag-270x300.jpg"/>
          <p:cNvPicPr>
            <a:picLocks noChangeAspect="1"/>
          </p:cNvPicPr>
          <p:nvPr/>
        </p:nvPicPr>
        <p:blipFill>
          <a:blip r:embed="rId7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1473" y="3754428"/>
            <a:ext cx="928694" cy="1031883"/>
          </a:xfrm>
          <a:prstGeom prst="rect">
            <a:avLst/>
          </a:prstGeom>
        </p:spPr>
      </p:pic>
      <p:pic>
        <p:nvPicPr>
          <p:cNvPr id="35" name="Рисунок 34" descr="bukvai-300x286.jpg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58082" y="483364"/>
            <a:ext cx="1071570" cy="1021563"/>
          </a:xfrm>
          <a:prstGeom prst="rect">
            <a:avLst/>
          </a:prstGeom>
        </p:spPr>
      </p:pic>
      <p:pic>
        <p:nvPicPr>
          <p:cNvPr id="25" name="Рисунок 24" descr="0002739227-thumb.jpg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71736" y="1214422"/>
            <a:ext cx="4244121" cy="3857653"/>
          </a:xfrm>
          <a:prstGeom prst="rect">
            <a:avLst/>
          </a:prstGeom>
        </p:spPr>
      </p:pic>
      <p:pic>
        <p:nvPicPr>
          <p:cNvPr id="26" name="Picture 4" descr="https://im3-tub-ru.yandex.net/i?id=a29a6a9147db3122eb849fc21cca666c&amp;n=33&amp;h=215&amp;w=212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43306" y="285728"/>
            <a:ext cx="1127058" cy="1071570"/>
          </a:xfrm>
          <a:prstGeom prst="rect">
            <a:avLst/>
          </a:prstGeom>
          <a:noFill/>
        </p:spPr>
      </p:pic>
      <p:pic>
        <p:nvPicPr>
          <p:cNvPr id="27" name="Рисунок 26" descr="bukvaz-275x300.jpg"/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86644" y="3500438"/>
            <a:ext cx="1143008" cy="1013121"/>
          </a:xfrm>
          <a:prstGeom prst="rect">
            <a:avLst/>
          </a:prstGeom>
        </p:spPr>
      </p:pic>
      <p:pic>
        <p:nvPicPr>
          <p:cNvPr id="29" name="Рисунок 28" descr="bukvan-297x300.jpg"/>
          <p:cNvPicPr>
            <a:picLocks noChangeAspect="1"/>
          </p:cNvPicPr>
          <p:nvPr/>
        </p:nvPicPr>
        <p:blipFill>
          <a:blip r:embed="rId12">
            <a:clrChange>
              <a:clrFrom>
                <a:srgbClr val="FEFEFF"/>
              </a:clrFrom>
              <a:clrTo>
                <a:srgbClr val="FEFE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034" y="428604"/>
            <a:ext cx="1143008" cy="1082393"/>
          </a:xfrm>
          <a:prstGeom prst="rect">
            <a:avLst/>
          </a:prstGeom>
        </p:spPr>
      </p:pic>
      <p:pic>
        <p:nvPicPr>
          <p:cNvPr id="3074" name="Picture 2" descr="https://im1-tub-ru.yandex.net/i?id=53eedcd3d8a1a67b60bee4c58c98d574&amp;n=33&amp;h=215&amp;w=235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28860" y="214290"/>
            <a:ext cx="1229963" cy="1071570"/>
          </a:xfrm>
          <a:prstGeom prst="rect">
            <a:avLst/>
          </a:prstGeom>
          <a:noFill/>
        </p:spPr>
      </p:pic>
      <p:pic>
        <p:nvPicPr>
          <p:cNvPr id="3076" name="Picture 4" descr="http://zergud.ru/upload/iblock/458/nozhnitsy_fiskars_1005153.jpg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6314" y="214290"/>
            <a:ext cx="1214446" cy="1214446"/>
          </a:xfrm>
          <a:prstGeom prst="rect">
            <a:avLst/>
          </a:prstGeom>
          <a:noFill/>
        </p:spPr>
      </p:pic>
      <p:pic>
        <p:nvPicPr>
          <p:cNvPr id="3078" name="Picture 6" descr="http://elektronki.net/userfiles/shop/large/50_aromatizator-kkhpa-abrikos-.jpg"/>
          <p:cNvPicPr>
            <a:picLocks noChangeAspect="1" noChangeArrowheads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57884" y="214290"/>
            <a:ext cx="1214446" cy="11430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cmd type="evt" cmd="onstopaudio">
                                      <p:cBhvr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ldTgt/>
                                        </p:tgtEl>
                                      </p:cBhvr>
                                    </p:cmd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8.51064E-7 L 0.59062 0.02105 " pathEditMode="relative" ptsTypes="AA">
                                      <p:cBhvr>
                                        <p:cTn id="11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64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40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66667E-6 -4.45087E-6 L -0.39374 0.73434 " pathEditMode="relative" ptsTypes="AA">
                                      <p:cBhvr>
                                        <p:cTn id="21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1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E-6 1.50289E-6 L 0.47257 0.7237 " pathEditMode="relative" ptsTypes="AA">
                                      <p:cBhvr>
                                        <p:cTn id="36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3.81503E-6 L -0.51685 0.29341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9" y="147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397</TotalTime>
  <Words>18</Words>
  <PresentationFormat>Экран (4:3)</PresentationFormat>
  <Paragraphs>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Интерактивная игра по развитию речи для детей подготовительной группы «Как зовут детей?»</vt:lpstr>
      <vt:lpstr>Цель игры:  закрепить у детей умение определять первый, последний, второй и третий звуки в словах, а также составлять из них имена. 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Интерактивная игра по развитию речи для детей подготовительной группы «Как зовут детей?»</dc:title>
  <dc:creator>наташа</dc:creator>
  <cp:lastModifiedBy>ASUS</cp:lastModifiedBy>
  <cp:revision>39</cp:revision>
  <dcterms:created xsi:type="dcterms:W3CDTF">2016-11-19T14:33:30Z</dcterms:created>
  <dcterms:modified xsi:type="dcterms:W3CDTF">2020-04-07T10:55:39Z</dcterms:modified>
</cp:coreProperties>
</file>