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9" r:id="rId3"/>
    <p:sldId id="257" r:id="rId4"/>
    <p:sldId id="270" r:id="rId5"/>
    <p:sldId id="258" r:id="rId6"/>
    <p:sldId id="271" r:id="rId7"/>
    <p:sldId id="260" r:id="rId8"/>
    <p:sldId id="272" r:id="rId9"/>
    <p:sldId id="262" r:id="rId10"/>
    <p:sldId id="273" r:id="rId11"/>
    <p:sldId id="263" r:id="rId12"/>
    <p:sldId id="274" r:id="rId13"/>
    <p:sldId id="264" r:id="rId14"/>
    <p:sldId id="275" r:id="rId15"/>
    <p:sldId id="278" r:id="rId16"/>
    <p:sldId id="288" r:id="rId17"/>
    <p:sldId id="28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6E202-D98D-4E99-8AE7-AFA191FE1B7C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FDBD0-17F7-427B-A72F-36F4C2A53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7E6BD-EBEC-4BAB-B351-40A38E53A422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2DD52-89B5-4CA3-8C13-862439575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DAF0D-9BD4-459F-AAB3-1CC057FA5544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77A0C-F715-485F-8111-7EBD2D888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1DC8381-B067-4D06-8F95-9C09337AD0B8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3246063-DB48-438B-BF43-C46F4EE1E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0C074-BF6C-4DC4-B4F1-F9684CFC6D3A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D8CE1-B3E3-404A-8A43-7034B9251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0CB2-63E6-426F-9574-ECECDE7A0FD5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4C286-4A2A-470A-AA2A-063577D3D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E8178-4FC1-4B2A-A1CB-E58EC58FB449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72E8D-F6EF-4019-89A2-204D0BBAA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38B6495-91D2-4EDC-98C0-2B36914595CF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9EC013A-7E48-428D-8F51-7A1807CD2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629DA-2DA9-465F-9E5E-26A637FF9514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6C2EA-4E31-4EBC-8C92-28B932D0B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283E18-8F5D-4191-AC6B-183BDEA8240E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D572DB9-1B1B-4E74-A3CB-6C55DBC9D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EFE2455-F10D-4531-8798-BEBC206F3280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F52EEB2-AE25-4890-B3B8-54E024D42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46E7B7-0CED-4BDC-A809-3B86CEA86DCC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F3AE6F-228E-46D6-BD62-D4483E2E5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59" r:id="rId4"/>
    <p:sldLayoutId id="2147483860" r:id="rId5"/>
    <p:sldLayoutId id="2147483867" r:id="rId6"/>
    <p:sldLayoutId id="2147483861" r:id="rId7"/>
    <p:sldLayoutId id="2147483868" r:id="rId8"/>
    <p:sldLayoutId id="2147483869" r:id="rId9"/>
    <p:sldLayoutId id="2147483862" r:id="rId10"/>
    <p:sldLayoutId id="21474838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85728"/>
            <a:ext cx="7529482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Юные герои Кубани</a:t>
            </a:r>
          </a:p>
        </p:txBody>
      </p:sp>
      <p:pic>
        <p:nvPicPr>
          <p:cNvPr id="8195" name="Picture 2" descr="C:\Users\кабинет №7\Pictures\вов1\1224686014_1579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38" y="2719388"/>
            <a:ext cx="5786437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8"/>
          <p:cNvPicPr>
            <a:picLocks noChangeAspect="1" noChangeArrowheads="1"/>
          </p:cNvPicPr>
          <p:nvPr/>
        </p:nvPicPr>
        <p:blipFill>
          <a:blip r:embed="rId2" cstate="print"/>
          <a:srcRect b="41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5-конечная звезда 2"/>
          <p:cNvSpPr/>
          <p:nvPr/>
        </p:nvSpPr>
        <p:spPr>
          <a:xfrm>
            <a:off x="6643688" y="128587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2071688" y="3714750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5857875" y="385762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357313" y="328612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кабинет №7\Desktop\ЮНЫЕ ГЕРОИ КУБАНИ\img213.jpg"/>
          <p:cNvPicPr>
            <a:picLocks noChangeAspect="1" noChangeArrowheads="1"/>
          </p:cNvPicPr>
          <p:nvPr/>
        </p:nvPicPr>
        <p:blipFill>
          <a:blip r:embed="rId2" cstate="print"/>
          <a:srcRect r="14674" b="65234"/>
          <a:stretch>
            <a:fillRect/>
          </a:stretch>
        </p:blipFill>
        <p:spPr bwMode="auto">
          <a:xfrm>
            <a:off x="428625" y="0"/>
            <a:ext cx="8143875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C:\Users\кабинет №7\Desktop\ЮНЫЕ ГЕРОИ КУБАНИ\img205.jpg"/>
          <p:cNvPicPr>
            <a:picLocks noChangeAspect="1" noChangeArrowheads="1"/>
          </p:cNvPicPr>
          <p:nvPr/>
        </p:nvPicPr>
        <p:blipFill>
          <a:blip r:embed="rId3" cstate="print"/>
          <a:srcRect t="88994"/>
          <a:stretch>
            <a:fillRect/>
          </a:stretch>
        </p:blipFill>
        <p:spPr bwMode="auto">
          <a:xfrm>
            <a:off x="928688" y="4786313"/>
            <a:ext cx="72866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8"/>
          <p:cNvPicPr>
            <a:picLocks noChangeAspect="1" noChangeArrowheads="1"/>
          </p:cNvPicPr>
          <p:nvPr/>
        </p:nvPicPr>
        <p:blipFill>
          <a:blip r:embed="rId2" cstate="print"/>
          <a:srcRect b="41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5-конечная звезда 2"/>
          <p:cNvSpPr/>
          <p:nvPr/>
        </p:nvSpPr>
        <p:spPr>
          <a:xfrm>
            <a:off x="6643688" y="128587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2071688" y="3714750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5857875" y="385762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357313" y="328612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143500" y="214313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кабинет №7\Desktop\ЮНЫЕ ГЕРОИ КУБАНИ\img214.jpg"/>
          <p:cNvPicPr>
            <a:picLocks noChangeAspect="1" noChangeArrowheads="1"/>
          </p:cNvPicPr>
          <p:nvPr/>
        </p:nvPicPr>
        <p:blipFill>
          <a:blip r:embed="rId2" cstate="print"/>
          <a:srcRect r="11189" b="60588"/>
          <a:stretch>
            <a:fillRect/>
          </a:stretch>
        </p:blipFill>
        <p:spPr bwMode="auto">
          <a:xfrm>
            <a:off x="642938" y="0"/>
            <a:ext cx="78073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C:\Users\кабинет №7\Desktop\ЮНЫЕ ГЕРОИ КУБАНИ\img205.jpg"/>
          <p:cNvPicPr>
            <a:picLocks noChangeAspect="1" noChangeArrowheads="1"/>
          </p:cNvPicPr>
          <p:nvPr/>
        </p:nvPicPr>
        <p:blipFill>
          <a:blip r:embed="rId3" cstate="print"/>
          <a:srcRect t="88994"/>
          <a:stretch>
            <a:fillRect/>
          </a:stretch>
        </p:blipFill>
        <p:spPr bwMode="auto">
          <a:xfrm>
            <a:off x="928688" y="4786313"/>
            <a:ext cx="72866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8"/>
          <p:cNvPicPr>
            <a:picLocks noChangeAspect="1" noChangeArrowheads="1"/>
          </p:cNvPicPr>
          <p:nvPr/>
        </p:nvPicPr>
        <p:blipFill>
          <a:blip r:embed="rId2" cstate="print"/>
          <a:srcRect b="41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5-конечная звезда 2"/>
          <p:cNvSpPr/>
          <p:nvPr/>
        </p:nvSpPr>
        <p:spPr>
          <a:xfrm>
            <a:off x="6643688" y="128587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2071688" y="3714750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5857875" y="385762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357313" y="328612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143500" y="214313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214938" y="271462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главный\Рабочий стол\скан\Безимени-1ле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0"/>
            <a:ext cx="635793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C:\Users\кабинет №7\Desktop\ЮНЫЕ ГЕРОИ КУБАНИ\img205.jpg"/>
          <p:cNvPicPr>
            <a:picLocks noChangeAspect="1" noChangeArrowheads="1"/>
          </p:cNvPicPr>
          <p:nvPr/>
        </p:nvPicPr>
        <p:blipFill>
          <a:blip r:embed="rId3" cstate="print"/>
          <a:srcRect t="88994"/>
          <a:stretch>
            <a:fillRect/>
          </a:stretch>
        </p:blipFill>
        <p:spPr bwMode="auto">
          <a:xfrm>
            <a:off x="714375" y="4929188"/>
            <a:ext cx="72866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75" y="0"/>
            <a:ext cx="9286875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F:\Экскурсия к  мемориалу\P51929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5" y="0"/>
            <a:ext cx="9001125" cy="675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-214313" y="1285875"/>
            <a:ext cx="8501063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FF0000"/>
                </a:solidFill>
                <a:latin typeface="Monotype Corsiva" pitchFamily="66" charset="0"/>
              </a:rPr>
              <a:t>«Есть у каждого на Родине,</a:t>
            </a:r>
          </a:p>
          <a:p>
            <a:pPr algn="ctr"/>
            <a:r>
              <a:rPr lang="ru-RU" sz="5400" b="1">
                <a:solidFill>
                  <a:srgbClr val="FF0000"/>
                </a:solidFill>
                <a:latin typeface="Monotype Corsiva" pitchFamily="66" charset="0"/>
              </a:rPr>
              <a:t> что-то такое дорогое,</a:t>
            </a:r>
          </a:p>
          <a:p>
            <a:pPr algn="ctr"/>
            <a:r>
              <a:rPr lang="ru-RU" sz="5400" b="1">
                <a:solidFill>
                  <a:srgbClr val="FF0000"/>
                </a:solidFill>
                <a:latin typeface="Monotype Corsiva" pitchFamily="66" charset="0"/>
              </a:rPr>
              <a:t> о чем хочется сказать вслух  на весь мир.»</a:t>
            </a:r>
          </a:p>
          <a:p>
            <a:pPr algn="ctr"/>
            <a:endParaRPr lang="ru-RU" sz="5400" b="1">
              <a:solidFill>
                <a:srgbClr val="FF0000"/>
              </a:solidFill>
              <a:latin typeface="Monotype Corsiva" pitchFamily="66" charset="0"/>
            </a:endParaRPr>
          </a:p>
          <a:p>
            <a:pPr algn="r"/>
            <a:r>
              <a:rPr lang="ru-RU" sz="4400" b="1">
                <a:solidFill>
                  <a:srgbClr val="FF0000"/>
                </a:solidFill>
                <a:latin typeface="Monotype Corsiva" pitchFamily="66" charset="0"/>
              </a:rPr>
              <a:t>М. Пришвин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кабинет №7\Desktop\ЮНЫЕ ГЕРОИ КУБАНИ\img2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75" y="500063"/>
            <a:ext cx="759460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C:\Users\кабинет №7\Desktop\ЮНЫЕ ГЕРОИ КУБАНИ\img205.jpg"/>
          <p:cNvPicPr>
            <a:picLocks noChangeAspect="1" noChangeArrowheads="1"/>
          </p:cNvPicPr>
          <p:nvPr/>
        </p:nvPicPr>
        <p:blipFill>
          <a:blip r:embed="rId3" cstate="print"/>
          <a:srcRect t="88994"/>
          <a:stretch>
            <a:fillRect/>
          </a:stretch>
        </p:blipFill>
        <p:spPr bwMode="auto">
          <a:xfrm>
            <a:off x="1000125" y="4786313"/>
            <a:ext cx="73580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 descr="C:\Users\кабинет №7\Desktop\ЮНЫЕ ГЕРОИ КУБАНИ\img205.jpg"/>
          <p:cNvPicPr>
            <a:picLocks noChangeAspect="1" noChangeArrowheads="1"/>
          </p:cNvPicPr>
          <p:nvPr/>
        </p:nvPicPr>
        <p:blipFill>
          <a:blip r:embed="rId3" cstate="print"/>
          <a:srcRect t="88994"/>
          <a:stretch>
            <a:fillRect/>
          </a:stretch>
        </p:blipFill>
        <p:spPr bwMode="auto">
          <a:xfrm>
            <a:off x="857250" y="4714875"/>
            <a:ext cx="7358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 noChangeArrowheads="1"/>
          </p:cNvPicPr>
          <p:nvPr/>
        </p:nvPicPr>
        <p:blipFill>
          <a:blip r:embed="rId2" cstate="email"/>
          <a:srcRect b="41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5-конечная звезда 2"/>
          <p:cNvSpPr/>
          <p:nvPr/>
        </p:nvSpPr>
        <p:spPr>
          <a:xfrm>
            <a:off x="6643688" y="128587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кабинет №7\Desktop\ЮНЫЕ ГЕРОИ КУБАНИ\img2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25" y="588963"/>
            <a:ext cx="7500938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C:\Users\кабинет №7\Desktop\ЮНЫЕ ГЕРОИ КУБАНИ\img205.jpg"/>
          <p:cNvPicPr>
            <a:picLocks noChangeAspect="1" noChangeArrowheads="1"/>
          </p:cNvPicPr>
          <p:nvPr/>
        </p:nvPicPr>
        <p:blipFill>
          <a:blip r:embed="rId3" cstate="print"/>
          <a:srcRect t="88994"/>
          <a:stretch>
            <a:fillRect/>
          </a:stretch>
        </p:blipFill>
        <p:spPr bwMode="auto">
          <a:xfrm>
            <a:off x="928688" y="4786313"/>
            <a:ext cx="72866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/>
          <p:cNvPicPr>
            <a:picLocks noChangeAspect="1" noChangeArrowheads="1"/>
          </p:cNvPicPr>
          <p:nvPr/>
        </p:nvPicPr>
        <p:blipFill>
          <a:blip r:embed="rId2" cstate="email"/>
          <a:srcRect b="41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5-конечная звезда 2"/>
          <p:cNvSpPr/>
          <p:nvPr/>
        </p:nvSpPr>
        <p:spPr>
          <a:xfrm>
            <a:off x="6643688" y="128587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2071688" y="3714750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кабинет №7\Desktop\ЮНЫЕ ГЕРОИ КУБАНИ\img2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500063"/>
            <a:ext cx="7786688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кабинет №7\Desktop\ЮНЫЕ ГЕРОИ КУБАНИ\img205.jpg"/>
          <p:cNvPicPr>
            <a:picLocks noChangeAspect="1" noChangeArrowheads="1"/>
          </p:cNvPicPr>
          <p:nvPr/>
        </p:nvPicPr>
        <p:blipFill>
          <a:blip r:embed="rId3" cstate="print"/>
          <a:srcRect t="88994"/>
          <a:stretch>
            <a:fillRect/>
          </a:stretch>
        </p:blipFill>
        <p:spPr bwMode="auto">
          <a:xfrm>
            <a:off x="928688" y="4786313"/>
            <a:ext cx="72866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/>
          <p:cNvPicPr>
            <a:picLocks noChangeAspect="1" noChangeArrowheads="1"/>
          </p:cNvPicPr>
          <p:nvPr/>
        </p:nvPicPr>
        <p:blipFill>
          <a:blip r:embed="rId2" cstate="email"/>
          <a:srcRect b="41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5-конечная звезда 2"/>
          <p:cNvSpPr/>
          <p:nvPr/>
        </p:nvSpPr>
        <p:spPr>
          <a:xfrm>
            <a:off x="6643688" y="128587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2071688" y="3714750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5857875" y="3857625"/>
            <a:ext cx="914400" cy="9144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кабинет №7\Desktop\ЮНЫЕ ГЕРОИ КУБАНИ\img2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571500"/>
            <a:ext cx="7786687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Users\кабинет №7\Desktop\ЮНЫЕ ГЕРОИ КУБАНИ\img205.jpg"/>
          <p:cNvPicPr>
            <a:picLocks noChangeAspect="1" noChangeArrowheads="1"/>
          </p:cNvPicPr>
          <p:nvPr/>
        </p:nvPicPr>
        <p:blipFill>
          <a:blip r:embed="rId3" cstate="print"/>
          <a:srcRect t="88994"/>
          <a:stretch>
            <a:fillRect/>
          </a:stretch>
        </p:blipFill>
        <p:spPr bwMode="auto">
          <a:xfrm>
            <a:off x="928688" y="4786313"/>
            <a:ext cx="72866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151</TotalTime>
  <Words>28</Words>
  <Application>Microsoft Office PowerPoint</Application>
  <PresentationFormat>Экран (4:3)</PresentationFormat>
  <Paragraphs>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№12</dc:creator>
  <cp:lastModifiedBy>BOSS</cp:lastModifiedBy>
  <cp:revision>14</cp:revision>
  <dcterms:created xsi:type="dcterms:W3CDTF">2010-02-16T09:21:06Z</dcterms:created>
  <dcterms:modified xsi:type="dcterms:W3CDTF">2015-04-07T20:10:03Z</dcterms:modified>
</cp:coreProperties>
</file>