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theme/theme5.xml" ContentType="application/vnd.openxmlformats-officedocument.theme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theme/theme6.xml" ContentType="application/vnd.openxmlformats-officedocument.theme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theme/theme7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3" r:id="rId3"/>
    <p:sldMasterId id="2147483686" r:id="rId4"/>
    <p:sldMasterId id="2147483700" r:id="rId5"/>
    <p:sldMasterId id="2147483712" r:id="rId6"/>
    <p:sldMasterId id="2147483725" r:id="rId7"/>
  </p:sldMasterIdLst>
  <p:sldIdLst>
    <p:sldId id="261" r:id="rId8"/>
    <p:sldId id="275" r:id="rId9"/>
    <p:sldId id="264" r:id="rId10"/>
    <p:sldId id="265" r:id="rId11"/>
    <p:sldId id="273" r:id="rId12"/>
    <p:sldId id="266" r:id="rId13"/>
    <p:sldId id="270" r:id="rId14"/>
    <p:sldId id="274" r:id="rId15"/>
    <p:sldId id="263" r:id="rId16"/>
    <p:sldId id="257" r:id="rId17"/>
    <p:sldId id="267" r:id="rId18"/>
    <p:sldId id="258" r:id="rId19"/>
    <p:sldId id="271" r:id="rId20"/>
    <p:sldId id="259" r:id="rId21"/>
    <p:sldId id="256" r:id="rId22"/>
    <p:sldId id="268" r:id="rId23"/>
    <p:sldId id="279" r:id="rId24"/>
    <p:sldId id="269" r:id="rId25"/>
    <p:sldId id="278" r:id="rId26"/>
    <p:sldId id="280" r:id="rId27"/>
    <p:sldId id="281" r:id="rId28"/>
    <p:sldId id="282" r:id="rId29"/>
    <p:sldId id="262" r:id="rId30"/>
    <p:sldId id="276" r:id="rId31"/>
    <p:sldId id="277" r:id="rId3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slide" Target="slides/slide19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4.xml"/><Relationship Id="rId34" Type="http://schemas.openxmlformats.org/officeDocument/2006/relationships/viewProps" Target="viewProp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slide" Target="slides/slide18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29" Type="http://schemas.openxmlformats.org/officeDocument/2006/relationships/slide" Target="slides/slide22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24" Type="http://schemas.openxmlformats.org/officeDocument/2006/relationships/slide" Target="slides/slide17.xml"/><Relationship Id="rId32" Type="http://schemas.openxmlformats.org/officeDocument/2006/relationships/slide" Target="slides/slide25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8.xml"/><Relationship Id="rId23" Type="http://schemas.openxmlformats.org/officeDocument/2006/relationships/slide" Target="slides/slide16.xml"/><Relationship Id="rId28" Type="http://schemas.openxmlformats.org/officeDocument/2006/relationships/slide" Target="slides/slide21.xml"/><Relationship Id="rId36" Type="http://schemas.openxmlformats.org/officeDocument/2006/relationships/tableStyles" Target="tableStyles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31" Type="http://schemas.openxmlformats.org/officeDocument/2006/relationships/slide" Target="slides/slide24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slide" Target="slides/slide20.xml"/><Relationship Id="rId30" Type="http://schemas.openxmlformats.org/officeDocument/2006/relationships/slide" Target="slides/slide23.xml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F3B5B6-CE1A-4891-B691-0C1DB7947CC1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56E4BA-2ACA-4652-B5C1-C61B4D09FF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F3B5B6-CE1A-4891-B691-0C1DB7947CC1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56E4BA-2ACA-4652-B5C1-C61B4D09FF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F3B5B6-CE1A-4891-B691-0C1DB7947CC1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56E4BA-2ACA-4652-B5C1-C61B4D09FF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3902075"/>
            <a:ext cx="3400425" cy="2949575"/>
            <a:chOff x="0" y="2458"/>
            <a:chExt cx="2142" cy="1858"/>
          </a:xfrm>
        </p:grpSpPr>
        <p:sp>
          <p:nvSpPr>
            <p:cNvPr id="5123" name="Freeform 3"/>
            <p:cNvSpPr>
              <a:spLocks/>
            </p:cNvSpPr>
            <p:nvPr/>
          </p:nvSpPr>
          <p:spPr bwMode="ltGray">
            <a:xfrm>
              <a:off x="0" y="2508"/>
              <a:ext cx="2142" cy="1804"/>
            </a:xfrm>
            <a:custGeom>
              <a:avLst/>
              <a:gdLst/>
              <a:ahLst/>
              <a:cxnLst>
                <a:cxn ang="0">
                  <a:pos x="329" y="66"/>
                </a:cxn>
                <a:cxn ang="0">
                  <a:pos x="161" y="3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161" y="42"/>
                </a:cxn>
                <a:cxn ang="0">
                  <a:pos x="323" y="78"/>
                </a:cxn>
                <a:cxn ang="0">
                  <a:pos x="556" y="150"/>
                </a:cxn>
                <a:cxn ang="0">
                  <a:pos x="777" y="245"/>
                </a:cxn>
                <a:cxn ang="0">
                  <a:pos x="993" y="365"/>
                </a:cxn>
                <a:cxn ang="0">
                  <a:pos x="1196" y="503"/>
                </a:cxn>
                <a:cxn ang="0">
                  <a:pos x="1381" y="653"/>
                </a:cxn>
                <a:cxn ang="0">
                  <a:pos x="1555" y="827"/>
                </a:cxn>
                <a:cxn ang="0">
                  <a:pos x="1710" y="1019"/>
                </a:cxn>
                <a:cxn ang="0">
                  <a:pos x="1854" y="1229"/>
                </a:cxn>
                <a:cxn ang="0">
                  <a:pos x="1937" y="1366"/>
                </a:cxn>
                <a:cxn ang="0">
                  <a:pos x="2009" y="1510"/>
                </a:cxn>
                <a:cxn ang="0">
                  <a:pos x="2069" y="1654"/>
                </a:cxn>
                <a:cxn ang="0">
                  <a:pos x="2123" y="1804"/>
                </a:cxn>
                <a:cxn ang="0">
                  <a:pos x="2135" y="1804"/>
                </a:cxn>
                <a:cxn ang="0">
                  <a:pos x="2081" y="1654"/>
                </a:cxn>
                <a:cxn ang="0">
                  <a:pos x="2021" y="1510"/>
                </a:cxn>
                <a:cxn ang="0">
                  <a:pos x="1949" y="1366"/>
                </a:cxn>
                <a:cxn ang="0">
                  <a:pos x="1866" y="1223"/>
                </a:cxn>
                <a:cxn ang="0">
                  <a:pos x="1722" y="1013"/>
                </a:cxn>
                <a:cxn ang="0">
                  <a:pos x="1561" y="821"/>
                </a:cxn>
                <a:cxn ang="0">
                  <a:pos x="1387" y="647"/>
                </a:cxn>
                <a:cxn ang="0">
                  <a:pos x="1202" y="491"/>
                </a:cxn>
                <a:cxn ang="0">
                  <a:pos x="999" y="353"/>
                </a:cxn>
                <a:cxn ang="0">
                  <a:pos x="783" y="239"/>
                </a:cxn>
                <a:cxn ang="0">
                  <a:pos x="562" y="138"/>
                </a:cxn>
                <a:cxn ang="0">
                  <a:pos x="329" y="66"/>
                </a:cxn>
                <a:cxn ang="0">
                  <a:pos x="329" y="66"/>
                </a:cxn>
              </a:cxnLst>
              <a:rect l="0" t="0" r="r" b="b"/>
              <a:pathLst>
                <a:path w="2135" h="1804">
                  <a:moveTo>
                    <a:pt x="329" y="66"/>
                  </a:moveTo>
                  <a:lnTo>
                    <a:pt x="161" y="3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61" y="42"/>
                  </a:lnTo>
                  <a:lnTo>
                    <a:pt x="323" y="78"/>
                  </a:lnTo>
                  <a:lnTo>
                    <a:pt x="556" y="150"/>
                  </a:lnTo>
                  <a:lnTo>
                    <a:pt x="777" y="245"/>
                  </a:lnTo>
                  <a:lnTo>
                    <a:pt x="993" y="365"/>
                  </a:lnTo>
                  <a:lnTo>
                    <a:pt x="1196" y="503"/>
                  </a:lnTo>
                  <a:lnTo>
                    <a:pt x="1381" y="653"/>
                  </a:lnTo>
                  <a:lnTo>
                    <a:pt x="1555" y="827"/>
                  </a:lnTo>
                  <a:lnTo>
                    <a:pt x="1710" y="1019"/>
                  </a:lnTo>
                  <a:lnTo>
                    <a:pt x="1854" y="1229"/>
                  </a:lnTo>
                  <a:lnTo>
                    <a:pt x="1937" y="1366"/>
                  </a:lnTo>
                  <a:lnTo>
                    <a:pt x="2009" y="1510"/>
                  </a:lnTo>
                  <a:lnTo>
                    <a:pt x="2069" y="1654"/>
                  </a:lnTo>
                  <a:lnTo>
                    <a:pt x="2123" y="1804"/>
                  </a:lnTo>
                  <a:lnTo>
                    <a:pt x="2135" y="1804"/>
                  </a:lnTo>
                  <a:lnTo>
                    <a:pt x="2081" y="1654"/>
                  </a:lnTo>
                  <a:lnTo>
                    <a:pt x="2021" y="1510"/>
                  </a:lnTo>
                  <a:lnTo>
                    <a:pt x="1949" y="1366"/>
                  </a:lnTo>
                  <a:lnTo>
                    <a:pt x="1866" y="1223"/>
                  </a:lnTo>
                  <a:lnTo>
                    <a:pt x="1722" y="1013"/>
                  </a:lnTo>
                  <a:lnTo>
                    <a:pt x="1561" y="821"/>
                  </a:lnTo>
                  <a:lnTo>
                    <a:pt x="1387" y="647"/>
                  </a:lnTo>
                  <a:lnTo>
                    <a:pt x="1202" y="491"/>
                  </a:lnTo>
                  <a:lnTo>
                    <a:pt x="999" y="353"/>
                  </a:lnTo>
                  <a:lnTo>
                    <a:pt x="783" y="239"/>
                  </a:lnTo>
                  <a:lnTo>
                    <a:pt x="562" y="138"/>
                  </a:lnTo>
                  <a:lnTo>
                    <a:pt x="329" y="66"/>
                  </a:lnTo>
                  <a:lnTo>
                    <a:pt x="329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24" name="Freeform 4"/>
            <p:cNvSpPr>
              <a:spLocks/>
            </p:cNvSpPr>
            <p:nvPr/>
          </p:nvSpPr>
          <p:spPr bwMode="hidden">
            <a:xfrm>
              <a:off x="0" y="2458"/>
              <a:ext cx="1854" cy="1858"/>
            </a:xfrm>
            <a:custGeom>
              <a:avLst/>
              <a:gdLst/>
              <a:ahLst/>
              <a:cxnLst>
                <a:cxn ang="0">
                  <a:pos x="1854" y="1858"/>
                </a:cxn>
                <a:cxn ang="0">
                  <a:pos x="0" y="1858"/>
                </a:cxn>
                <a:cxn ang="0">
                  <a:pos x="0" y="0"/>
                </a:cxn>
                <a:cxn ang="0">
                  <a:pos x="1854" y="1858"/>
                </a:cxn>
                <a:cxn ang="0">
                  <a:pos x="1854" y="1858"/>
                </a:cxn>
              </a:cxnLst>
              <a:rect l="0" t="0" r="r" b="b"/>
              <a:pathLst>
                <a:path w="1854" h="1858">
                  <a:moveTo>
                    <a:pt x="1854" y="1858"/>
                  </a:moveTo>
                  <a:lnTo>
                    <a:pt x="0" y="1858"/>
                  </a:lnTo>
                  <a:lnTo>
                    <a:pt x="0" y="0"/>
                  </a:lnTo>
                  <a:lnTo>
                    <a:pt x="1854" y="1858"/>
                  </a:lnTo>
                  <a:lnTo>
                    <a:pt x="1854" y="185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25" name="Freeform 5"/>
            <p:cNvSpPr>
              <a:spLocks/>
            </p:cNvSpPr>
            <p:nvPr/>
          </p:nvSpPr>
          <p:spPr bwMode="ltGray">
            <a:xfrm>
              <a:off x="0" y="2735"/>
              <a:ext cx="1745" cy="1577"/>
            </a:xfrm>
            <a:custGeom>
              <a:avLst/>
              <a:gdLst/>
              <a:ahLst/>
              <a:cxnLst>
                <a:cxn ang="0">
                  <a:pos x="1640" y="1377"/>
                </a:cxn>
                <a:cxn ang="0">
                  <a:pos x="1692" y="1479"/>
                </a:cxn>
                <a:cxn ang="0">
                  <a:pos x="1732" y="1577"/>
                </a:cxn>
                <a:cxn ang="0">
                  <a:pos x="1745" y="1577"/>
                </a:cxn>
                <a:cxn ang="0">
                  <a:pos x="1703" y="1469"/>
                </a:cxn>
                <a:cxn ang="0">
                  <a:pos x="1649" y="1367"/>
                </a:cxn>
                <a:cxn ang="0">
                  <a:pos x="1535" y="1157"/>
                </a:cxn>
                <a:cxn ang="0">
                  <a:pos x="1395" y="951"/>
                </a:cxn>
                <a:cxn ang="0">
                  <a:pos x="1236" y="756"/>
                </a:cxn>
                <a:cxn ang="0">
                  <a:pos x="1061" y="582"/>
                </a:cxn>
                <a:cxn ang="0">
                  <a:pos x="876" y="426"/>
                </a:cxn>
                <a:cxn ang="0">
                  <a:pos x="672" y="294"/>
                </a:cxn>
                <a:cxn ang="0">
                  <a:pos x="455" y="174"/>
                </a:cxn>
                <a:cxn ang="0">
                  <a:pos x="234" y="78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222" y="89"/>
                </a:cxn>
                <a:cxn ang="0">
                  <a:pos x="446" y="185"/>
                </a:cxn>
                <a:cxn ang="0">
                  <a:pos x="662" y="305"/>
                </a:cxn>
                <a:cxn ang="0">
                  <a:pos x="866" y="437"/>
                </a:cxn>
                <a:cxn ang="0">
                  <a:pos x="1052" y="593"/>
                </a:cxn>
                <a:cxn ang="0">
                  <a:pos x="1226" y="767"/>
                </a:cxn>
                <a:cxn ang="0">
                  <a:pos x="1385" y="960"/>
                </a:cxn>
                <a:cxn ang="0">
                  <a:pos x="1526" y="1167"/>
                </a:cxn>
                <a:cxn ang="0">
                  <a:pos x="1640" y="1377"/>
                </a:cxn>
              </a:cxnLst>
              <a:rect l="0" t="0" r="r" b="b"/>
              <a:pathLst>
                <a:path w="1745" h="1577">
                  <a:moveTo>
                    <a:pt x="1640" y="1377"/>
                  </a:moveTo>
                  <a:lnTo>
                    <a:pt x="1692" y="1479"/>
                  </a:lnTo>
                  <a:lnTo>
                    <a:pt x="1732" y="1577"/>
                  </a:lnTo>
                  <a:lnTo>
                    <a:pt x="1745" y="1577"/>
                  </a:lnTo>
                  <a:lnTo>
                    <a:pt x="1703" y="1469"/>
                  </a:lnTo>
                  <a:lnTo>
                    <a:pt x="1649" y="1367"/>
                  </a:lnTo>
                  <a:lnTo>
                    <a:pt x="1535" y="1157"/>
                  </a:lnTo>
                  <a:lnTo>
                    <a:pt x="1395" y="951"/>
                  </a:lnTo>
                  <a:lnTo>
                    <a:pt x="1236" y="756"/>
                  </a:lnTo>
                  <a:lnTo>
                    <a:pt x="1061" y="582"/>
                  </a:lnTo>
                  <a:lnTo>
                    <a:pt x="876" y="426"/>
                  </a:lnTo>
                  <a:lnTo>
                    <a:pt x="672" y="294"/>
                  </a:lnTo>
                  <a:lnTo>
                    <a:pt x="455" y="174"/>
                  </a:lnTo>
                  <a:lnTo>
                    <a:pt x="234" y="7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222" y="89"/>
                  </a:lnTo>
                  <a:lnTo>
                    <a:pt x="446" y="185"/>
                  </a:lnTo>
                  <a:lnTo>
                    <a:pt x="662" y="305"/>
                  </a:lnTo>
                  <a:lnTo>
                    <a:pt x="866" y="437"/>
                  </a:lnTo>
                  <a:lnTo>
                    <a:pt x="1052" y="593"/>
                  </a:lnTo>
                  <a:lnTo>
                    <a:pt x="1226" y="767"/>
                  </a:lnTo>
                  <a:lnTo>
                    <a:pt x="1385" y="960"/>
                  </a:lnTo>
                  <a:lnTo>
                    <a:pt x="1526" y="1167"/>
                  </a:lnTo>
                  <a:lnTo>
                    <a:pt x="1640" y="1377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26" name="Freeform 6"/>
            <p:cNvSpPr>
              <a:spLocks/>
            </p:cNvSpPr>
            <p:nvPr/>
          </p:nvSpPr>
          <p:spPr bwMode="ltGray">
            <a:xfrm>
              <a:off x="0" y="2544"/>
              <a:ext cx="1745" cy="176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2"/>
                </a:cxn>
                <a:cxn ang="0">
                  <a:pos x="210" y="88"/>
                </a:cxn>
                <a:cxn ang="0">
                  <a:pos x="426" y="190"/>
                </a:cxn>
                <a:cxn ang="0">
                  <a:pos x="630" y="304"/>
                </a:cxn>
                <a:cxn ang="0">
                  <a:pos x="818" y="442"/>
                </a:cxn>
                <a:cxn ang="0">
                  <a:pos x="998" y="592"/>
                </a:cxn>
                <a:cxn ang="0">
                  <a:pos x="1164" y="766"/>
                </a:cxn>
                <a:cxn ang="0">
                  <a:pos x="1310" y="942"/>
                </a:cxn>
                <a:cxn ang="0">
                  <a:pos x="1454" y="1146"/>
                </a:cxn>
                <a:cxn ang="0">
                  <a:pos x="1536" y="1298"/>
                </a:cxn>
                <a:cxn ang="0">
                  <a:pos x="1614" y="1456"/>
                </a:cxn>
                <a:cxn ang="0">
                  <a:pos x="1682" y="1616"/>
                </a:cxn>
                <a:cxn ang="0">
                  <a:pos x="1733" y="1768"/>
                </a:cxn>
                <a:cxn ang="0">
                  <a:pos x="1745" y="1768"/>
                </a:cxn>
                <a:cxn ang="0">
                  <a:pos x="1691" y="1606"/>
                </a:cxn>
                <a:cxn ang="0">
                  <a:pos x="1623" y="1445"/>
                </a:cxn>
                <a:cxn ang="0">
                  <a:pos x="1547" y="1288"/>
                </a:cxn>
                <a:cxn ang="0">
                  <a:pos x="1463" y="1136"/>
                </a:cxn>
                <a:cxn ang="0">
                  <a:pos x="1320" y="932"/>
                </a:cxn>
                <a:cxn ang="0">
                  <a:pos x="1173" y="755"/>
                </a:cxn>
                <a:cxn ang="0">
                  <a:pos x="1008" y="581"/>
                </a:cxn>
                <a:cxn ang="0">
                  <a:pos x="827" y="431"/>
                </a:cxn>
                <a:cxn ang="0">
                  <a:pos x="642" y="293"/>
                </a:cxn>
                <a:cxn ang="0">
                  <a:pos x="437" y="179"/>
                </a:cxn>
                <a:cxn ang="0">
                  <a:pos x="222" y="78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745" h="1768">
                  <a:moveTo>
                    <a:pt x="0" y="0"/>
                  </a:moveTo>
                  <a:lnTo>
                    <a:pt x="0" y="12"/>
                  </a:lnTo>
                  <a:lnTo>
                    <a:pt x="210" y="88"/>
                  </a:lnTo>
                  <a:lnTo>
                    <a:pt x="426" y="190"/>
                  </a:lnTo>
                  <a:lnTo>
                    <a:pt x="630" y="304"/>
                  </a:lnTo>
                  <a:lnTo>
                    <a:pt x="818" y="442"/>
                  </a:lnTo>
                  <a:lnTo>
                    <a:pt x="998" y="592"/>
                  </a:lnTo>
                  <a:lnTo>
                    <a:pt x="1164" y="766"/>
                  </a:lnTo>
                  <a:lnTo>
                    <a:pt x="1310" y="942"/>
                  </a:lnTo>
                  <a:lnTo>
                    <a:pt x="1454" y="1146"/>
                  </a:lnTo>
                  <a:lnTo>
                    <a:pt x="1536" y="1298"/>
                  </a:lnTo>
                  <a:lnTo>
                    <a:pt x="1614" y="1456"/>
                  </a:lnTo>
                  <a:lnTo>
                    <a:pt x="1682" y="1616"/>
                  </a:lnTo>
                  <a:lnTo>
                    <a:pt x="1733" y="1768"/>
                  </a:lnTo>
                  <a:lnTo>
                    <a:pt x="1745" y="1768"/>
                  </a:lnTo>
                  <a:lnTo>
                    <a:pt x="1691" y="1606"/>
                  </a:lnTo>
                  <a:lnTo>
                    <a:pt x="1623" y="1445"/>
                  </a:lnTo>
                  <a:lnTo>
                    <a:pt x="1547" y="1288"/>
                  </a:lnTo>
                  <a:lnTo>
                    <a:pt x="1463" y="1136"/>
                  </a:lnTo>
                  <a:lnTo>
                    <a:pt x="1320" y="932"/>
                  </a:lnTo>
                  <a:lnTo>
                    <a:pt x="1173" y="755"/>
                  </a:lnTo>
                  <a:lnTo>
                    <a:pt x="1008" y="581"/>
                  </a:lnTo>
                  <a:lnTo>
                    <a:pt x="827" y="431"/>
                  </a:lnTo>
                  <a:lnTo>
                    <a:pt x="642" y="293"/>
                  </a:lnTo>
                  <a:lnTo>
                    <a:pt x="437" y="179"/>
                  </a:lnTo>
                  <a:lnTo>
                    <a:pt x="222" y="7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27" name="Oval 7"/>
            <p:cNvSpPr>
              <a:spLocks noChangeArrowheads="1"/>
            </p:cNvSpPr>
            <p:nvPr/>
          </p:nvSpPr>
          <p:spPr bwMode="ltGray">
            <a:xfrm>
              <a:off x="209" y="2784"/>
              <a:ext cx="86" cy="86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128" name="Oval 8"/>
            <p:cNvSpPr>
              <a:spLocks noChangeArrowheads="1"/>
            </p:cNvSpPr>
            <p:nvPr/>
          </p:nvSpPr>
          <p:spPr bwMode="ltGray">
            <a:xfrm>
              <a:off x="1536" y="3884"/>
              <a:ext cx="92" cy="9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129" name="Oval 9"/>
            <p:cNvSpPr>
              <a:spLocks noChangeArrowheads="1"/>
            </p:cNvSpPr>
            <p:nvPr/>
          </p:nvSpPr>
          <p:spPr bwMode="ltGray">
            <a:xfrm>
              <a:off x="791" y="2723"/>
              <a:ext cx="121" cy="12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5130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73250"/>
            <a:ext cx="7772400" cy="155575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5131" name="Rectangle 1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5132" name="Rectangle 12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fld id="{FAF3B5B6-CE1A-4891-B691-0C1DB7947CC1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133" name="Rectangle 13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134" name="Rectangle 14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9456E4BA-2ACA-4652-B5C1-C61B4D09FF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AF3B5B6-CE1A-4891-B691-0C1DB7947CC1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56E4BA-2ACA-4652-B5C1-C61B4D09FF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AF3B5B6-CE1A-4891-B691-0C1DB7947CC1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56E4BA-2ACA-4652-B5C1-C61B4D09FF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AF3B5B6-CE1A-4891-B691-0C1DB7947CC1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56E4BA-2ACA-4652-B5C1-C61B4D09FF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AF3B5B6-CE1A-4891-B691-0C1DB7947CC1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56E4BA-2ACA-4652-B5C1-C61B4D09FF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AF3B5B6-CE1A-4891-B691-0C1DB7947CC1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56E4BA-2ACA-4652-B5C1-C61B4D09FF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AF3B5B6-CE1A-4891-B691-0C1DB7947CC1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56E4BA-2ACA-4652-B5C1-C61B4D09FF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AF3B5B6-CE1A-4891-B691-0C1DB7947CC1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56E4BA-2ACA-4652-B5C1-C61B4D09FF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F3B5B6-CE1A-4891-B691-0C1DB7947CC1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56E4BA-2ACA-4652-B5C1-C61B4D09FF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AF3B5B6-CE1A-4891-B691-0C1DB7947CC1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56E4BA-2ACA-4652-B5C1-C61B4D09FF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AF3B5B6-CE1A-4891-B691-0C1DB7947CC1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56E4BA-2ACA-4652-B5C1-C61B4D09FF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AF3B5B6-CE1A-4891-B691-0C1DB7947CC1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56E4BA-2ACA-4652-B5C1-C61B4D09FF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Заголовок и объект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229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3941763"/>
            <a:ext cx="8229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FAF3B5B6-CE1A-4891-B691-0C1DB7947CC1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9456E4BA-2ACA-4652-B5C1-C61B4D09FF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3902075"/>
            <a:ext cx="3400425" cy="2949575"/>
            <a:chOff x="0" y="2458"/>
            <a:chExt cx="2142" cy="1858"/>
          </a:xfrm>
        </p:grpSpPr>
        <p:sp>
          <p:nvSpPr>
            <p:cNvPr id="5123" name="Freeform 3"/>
            <p:cNvSpPr>
              <a:spLocks/>
            </p:cNvSpPr>
            <p:nvPr/>
          </p:nvSpPr>
          <p:spPr bwMode="ltGray">
            <a:xfrm>
              <a:off x="0" y="2508"/>
              <a:ext cx="2142" cy="1804"/>
            </a:xfrm>
            <a:custGeom>
              <a:avLst/>
              <a:gdLst/>
              <a:ahLst/>
              <a:cxnLst>
                <a:cxn ang="0">
                  <a:pos x="329" y="66"/>
                </a:cxn>
                <a:cxn ang="0">
                  <a:pos x="161" y="3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161" y="42"/>
                </a:cxn>
                <a:cxn ang="0">
                  <a:pos x="323" y="78"/>
                </a:cxn>
                <a:cxn ang="0">
                  <a:pos x="556" y="150"/>
                </a:cxn>
                <a:cxn ang="0">
                  <a:pos x="777" y="245"/>
                </a:cxn>
                <a:cxn ang="0">
                  <a:pos x="993" y="365"/>
                </a:cxn>
                <a:cxn ang="0">
                  <a:pos x="1196" y="503"/>
                </a:cxn>
                <a:cxn ang="0">
                  <a:pos x="1381" y="653"/>
                </a:cxn>
                <a:cxn ang="0">
                  <a:pos x="1555" y="827"/>
                </a:cxn>
                <a:cxn ang="0">
                  <a:pos x="1710" y="1019"/>
                </a:cxn>
                <a:cxn ang="0">
                  <a:pos x="1854" y="1229"/>
                </a:cxn>
                <a:cxn ang="0">
                  <a:pos x="1937" y="1366"/>
                </a:cxn>
                <a:cxn ang="0">
                  <a:pos x="2009" y="1510"/>
                </a:cxn>
                <a:cxn ang="0">
                  <a:pos x="2069" y="1654"/>
                </a:cxn>
                <a:cxn ang="0">
                  <a:pos x="2123" y="1804"/>
                </a:cxn>
                <a:cxn ang="0">
                  <a:pos x="2135" y="1804"/>
                </a:cxn>
                <a:cxn ang="0">
                  <a:pos x="2081" y="1654"/>
                </a:cxn>
                <a:cxn ang="0">
                  <a:pos x="2021" y="1510"/>
                </a:cxn>
                <a:cxn ang="0">
                  <a:pos x="1949" y="1366"/>
                </a:cxn>
                <a:cxn ang="0">
                  <a:pos x="1866" y="1223"/>
                </a:cxn>
                <a:cxn ang="0">
                  <a:pos x="1722" y="1013"/>
                </a:cxn>
                <a:cxn ang="0">
                  <a:pos x="1561" y="821"/>
                </a:cxn>
                <a:cxn ang="0">
                  <a:pos x="1387" y="647"/>
                </a:cxn>
                <a:cxn ang="0">
                  <a:pos x="1202" y="491"/>
                </a:cxn>
                <a:cxn ang="0">
                  <a:pos x="999" y="353"/>
                </a:cxn>
                <a:cxn ang="0">
                  <a:pos x="783" y="239"/>
                </a:cxn>
                <a:cxn ang="0">
                  <a:pos x="562" y="138"/>
                </a:cxn>
                <a:cxn ang="0">
                  <a:pos x="329" y="66"/>
                </a:cxn>
                <a:cxn ang="0">
                  <a:pos x="329" y="66"/>
                </a:cxn>
              </a:cxnLst>
              <a:rect l="0" t="0" r="r" b="b"/>
              <a:pathLst>
                <a:path w="2135" h="1804">
                  <a:moveTo>
                    <a:pt x="329" y="66"/>
                  </a:moveTo>
                  <a:lnTo>
                    <a:pt x="161" y="3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61" y="42"/>
                  </a:lnTo>
                  <a:lnTo>
                    <a:pt x="323" y="78"/>
                  </a:lnTo>
                  <a:lnTo>
                    <a:pt x="556" y="150"/>
                  </a:lnTo>
                  <a:lnTo>
                    <a:pt x="777" y="245"/>
                  </a:lnTo>
                  <a:lnTo>
                    <a:pt x="993" y="365"/>
                  </a:lnTo>
                  <a:lnTo>
                    <a:pt x="1196" y="503"/>
                  </a:lnTo>
                  <a:lnTo>
                    <a:pt x="1381" y="653"/>
                  </a:lnTo>
                  <a:lnTo>
                    <a:pt x="1555" y="827"/>
                  </a:lnTo>
                  <a:lnTo>
                    <a:pt x="1710" y="1019"/>
                  </a:lnTo>
                  <a:lnTo>
                    <a:pt x="1854" y="1229"/>
                  </a:lnTo>
                  <a:lnTo>
                    <a:pt x="1937" y="1366"/>
                  </a:lnTo>
                  <a:lnTo>
                    <a:pt x="2009" y="1510"/>
                  </a:lnTo>
                  <a:lnTo>
                    <a:pt x="2069" y="1654"/>
                  </a:lnTo>
                  <a:lnTo>
                    <a:pt x="2123" y="1804"/>
                  </a:lnTo>
                  <a:lnTo>
                    <a:pt x="2135" y="1804"/>
                  </a:lnTo>
                  <a:lnTo>
                    <a:pt x="2081" y="1654"/>
                  </a:lnTo>
                  <a:lnTo>
                    <a:pt x="2021" y="1510"/>
                  </a:lnTo>
                  <a:lnTo>
                    <a:pt x="1949" y="1366"/>
                  </a:lnTo>
                  <a:lnTo>
                    <a:pt x="1866" y="1223"/>
                  </a:lnTo>
                  <a:lnTo>
                    <a:pt x="1722" y="1013"/>
                  </a:lnTo>
                  <a:lnTo>
                    <a:pt x="1561" y="821"/>
                  </a:lnTo>
                  <a:lnTo>
                    <a:pt x="1387" y="647"/>
                  </a:lnTo>
                  <a:lnTo>
                    <a:pt x="1202" y="491"/>
                  </a:lnTo>
                  <a:lnTo>
                    <a:pt x="999" y="353"/>
                  </a:lnTo>
                  <a:lnTo>
                    <a:pt x="783" y="239"/>
                  </a:lnTo>
                  <a:lnTo>
                    <a:pt x="562" y="138"/>
                  </a:lnTo>
                  <a:lnTo>
                    <a:pt x="329" y="66"/>
                  </a:lnTo>
                  <a:lnTo>
                    <a:pt x="329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24" name="Freeform 4"/>
            <p:cNvSpPr>
              <a:spLocks/>
            </p:cNvSpPr>
            <p:nvPr/>
          </p:nvSpPr>
          <p:spPr bwMode="hidden">
            <a:xfrm>
              <a:off x="0" y="2458"/>
              <a:ext cx="1854" cy="1858"/>
            </a:xfrm>
            <a:custGeom>
              <a:avLst/>
              <a:gdLst/>
              <a:ahLst/>
              <a:cxnLst>
                <a:cxn ang="0">
                  <a:pos x="1854" y="1858"/>
                </a:cxn>
                <a:cxn ang="0">
                  <a:pos x="0" y="1858"/>
                </a:cxn>
                <a:cxn ang="0">
                  <a:pos x="0" y="0"/>
                </a:cxn>
                <a:cxn ang="0">
                  <a:pos x="1854" y="1858"/>
                </a:cxn>
                <a:cxn ang="0">
                  <a:pos x="1854" y="1858"/>
                </a:cxn>
              </a:cxnLst>
              <a:rect l="0" t="0" r="r" b="b"/>
              <a:pathLst>
                <a:path w="1854" h="1858">
                  <a:moveTo>
                    <a:pt x="1854" y="1858"/>
                  </a:moveTo>
                  <a:lnTo>
                    <a:pt x="0" y="1858"/>
                  </a:lnTo>
                  <a:lnTo>
                    <a:pt x="0" y="0"/>
                  </a:lnTo>
                  <a:lnTo>
                    <a:pt x="1854" y="1858"/>
                  </a:lnTo>
                  <a:lnTo>
                    <a:pt x="1854" y="185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25" name="Freeform 5"/>
            <p:cNvSpPr>
              <a:spLocks/>
            </p:cNvSpPr>
            <p:nvPr/>
          </p:nvSpPr>
          <p:spPr bwMode="ltGray">
            <a:xfrm>
              <a:off x="0" y="2735"/>
              <a:ext cx="1745" cy="1577"/>
            </a:xfrm>
            <a:custGeom>
              <a:avLst/>
              <a:gdLst/>
              <a:ahLst/>
              <a:cxnLst>
                <a:cxn ang="0">
                  <a:pos x="1640" y="1377"/>
                </a:cxn>
                <a:cxn ang="0">
                  <a:pos x="1692" y="1479"/>
                </a:cxn>
                <a:cxn ang="0">
                  <a:pos x="1732" y="1577"/>
                </a:cxn>
                <a:cxn ang="0">
                  <a:pos x="1745" y="1577"/>
                </a:cxn>
                <a:cxn ang="0">
                  <a:pos x="1703" y="1469"/>
                </a:cxn>
                <a:cxn ang="0">
                  <a:pos x="1649" y="1367"/>
                </a:cxn>
                <a:cxn ang="0">
                  <a:pos x="1535" y="1157"/>
                </a:cxn>
                <a:cxn ang="0">
                  <a:pos x="1395" y="951"/>
                </a:cxn>
                <a:cxn ang="0">
                  <a:pos x="1236" y="756"/>
                </a:cxn>
                <a:cxn ang="0">
                  <a:pos x="1061" y="582"/>
                </a:cxn>
                <a:cxn ang="0">
                  <a:pos x="876" y="426"/>
                </a:cxn>
                <a:cxn ang="0">
                  <a:pos x="672" y="294"/>
                </a:cxn>
                <a:cxn ang="0">
                  <a:pos x="455" y="174"/>
                </a:cxn>
                <a:cxn ang="0">
                  <a:pos x="234" y="78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222" y="89"/>
                </a:cxn>
                <a:cxn ang="0">
                  <a:pos x="446" y="185"/>
                </a:cxn>
                <a:cxn ang="0">
                  <a:pos x="662" y="305"/>
                </a:cxn>
                <a:cxn ang="0">
                  <a:pos x="866" y="437"/>
                </a:cxn>
                <a:cxn ang="0">
                  <a:pos x="1052" y="593"/>
                </a:cxn>
                <a:cxn ang="0">
                  <a:pos x="1226" y="767"/>
                </a:cxn>
                <a:cxn ang="0">
                  <a:pos x="1385" y="960"/>
                </a:cxn>
                <a:cxn ang="0">
                  <a:pos x="1526" y="1167"/>
                </a:cxn>
                <a:cxn ang="0">
                  <a:pos x="1640" y="1377"/>
                </a:cxn>
              </a:cxnLst>
              <a:rect l="0" t="0" r="r" b="b"/>
              <a:pathLst>
                <a:path w="1745" h="1577">
                  <a:moveTo>
                    <a:pt x="1640" y="1377"/>
                  </a:moveTo>
                  <a:lnTo>
                    <a:pt x="1692" y="1479"/>
                  </a:lnTo>
                  <a:lnTo>
                    <a:pt x="1732" y="1577"/>
                  </a:lnTo>
                  <a:lnTo>
                    <a:pt x="1745" y="1577"/>
                  </a:lnTo>
                  <a:lnTo>
                    <a:pt x="1703" y="1469"/>
                  </a:lnTo>
                  <a:lnTo>
                    <a:pt x="1649" y="1367"/>
                  </a:lnTo>
                  <a:lnTo>
                    <a:pt x="1535" y="1157"/>
                  </a:lnTo>
                  <a:lnTo>
                    <a:pt x="1395" y="951"/>
                  </a:lnTo>
                  <a:lnTo>
                    <a:pt x="1236" y="756"/>
                  </a:lnTo>
                  <a:lnTo>
                    <a:pt x="1061" y="582"/>
                  </a:lnTo>
                  <a:lnTo>
                    <a:pt x="876" y="426"/>
                  </a:lnTo>
                  <a:lnTo>
                    <a:pt x="672" y="294"/>
                  </a:lnTo>
                  <a:lnTo>
                    <a:pt x="455" y="174"/>
                  </a:lnTo>
                  <a:lnTo>
                    <a:pt x="234" y="7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222" y="89"/>
                  </a:lnTo>
                  <a:lnTo>
                    <a:pt x="446" y="185"/>
                  </a:lnTo>
                  <a:lnTo>
                    <a:pt x="662" y="305"/>
                  </a:lnTo>
                  <a:lnTo>
                    <a:pt x="866" y="437"/>
                  </a:lnTo>
                  <a:lnTo>
                    <a:pt x="1052" y="593"/>
                  </a:lnTo>
                  <a:lnTo>
                    <a:pt x="1226" y="767"/>
                  </a:lnTo>
                  <a:lnTo>
                    <a:pt x="1385" y="960"/>
                  </a:lnTo>
                  <a:lnTo>
                    <a:pt x="1526" y="1167"/>
                  </a:lnTo>
                  <a:lnTo>
                    <a:pt x="1640" y="1377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26" name="Freeform 6"/>
            <p:cNvSpPr>
              <a:spLocks/>
            </p:cNvSpPr>
            <p:nvPr/>
          </p:nvSpPr>
          <p:spPr bwMode="ltGray">
            <a:xfrm>
              <a:off x="0" y="2544"/>
              <a:ext cx="1745" cy="176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2"/>
                </a:cxn>
                <a:cxn ang="0">
                  <a:pos x="210" y="88"/>
                </a:cxn>
                <a:cxn ang="0">
                  <a:pos x="426" y="190"/>
                </a:cxn>
                <a:cxn ang="0">
                  <a:pos x="630" y="304"/>
                </a:cxn>
                <a:cxn ang="0">
                  <a:pos x="818" y="442"/>
                </a:cxn>
                <a:cxn ang="0">
                  <a:pos x="998" y="592"/>
                </a:cxn>
                <a:cxn ang="0">
                  <a:pos x="1164" y="766"/>
                </a:cxn>
                <a:cxn ang="0">
                  <a:pos x="1310" y="942"/>
                </a:cxn>
                <a:cxn ang="0">
                  <a:pos x="1454" y="1146"/>
                </a:cxn>
                <a:cxn ang="0">
                  <a:pos x="1536" y="1298"/>
                </a:cxn>
                <a:cxn ang="0">
                  <a:pos x="1614" y="1456"/>
                </a:cxn>
                <a:cxn ang="0">
                  <a:pos x="1682" y="1616"/>
                </a:cxn>
                <a:cxn ang="0">
                  <a:pos x="1733" y="1768"/>
                </a:cxn>
                <a:cxn ang="0">
                  <a:pos x="1745" y="1768"/>
                </a:cxn>
                <a:cxn ang="0">
                  <a:pos x="1691" y="1606"/>
                </a:cxn>
                <a:cxn ang="0">
                  <a:pos x="1623" y="1445"/>
                </a:cxn>
                <a:cxn ang="0">
                  <a:pos x="1547" y="1288"/>
                </a:cxn>
                <a:cxn ang="0">
                  <a:pos x="1463" y="1136"/>
                </a:cxn>
                <a:cxn ang="0">
                  <a:pos x="1320" y="932"/>
                </a:cxn>
                <a:cxn ang="0">
                  <a:pos x="1173" y="755"/>
                </a:cxn>
                <a:cxn ang="0">
                  <a:pos x="1008" y="581"/>
                </a:cxn>
                <a:cxn ang="0">
                  <a:pos x="827" y="431"/>
                </a:cxn>
                <a:cxn ang="0">
                  <a:pos x="642" y="293"/>
                </a:cxn>
                <a:cxn ang="0">
                  <a:pos x="437" y="179"/>
                </a:cxn>
                <a:cxn ang="0">
                  <a:pos x="222" y="78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745" h="1768">
                  <a:moveTo>
                    <a:pt x="0" y="0"/>
                  </a:moveTo>
                  <a:lnTo>
                    <a:pt x="0" y="12"/>
                  </a:lnTo>
                  <a:lnTo>
                    <a:pt x="210" y="88"/>
                  </a:lnTo>
                  <a:lnTo>
                    <a:pt x="426" y="190"/>
                  </a:lnTo>
                  <a:lnTo>
                    <a:pt x="630" y="304"/>
                  </a:lnTo>
                  <a:lnTo>
                    <a:pt x="818" y="442"/>
                  </a:lnTo>
                  <a:lnTo>
                    <a:pt x="998" y="592"/>
                  </a:lnTo>
                  <a:lnTo>
                    <a:pt x="1164" y="766"/>
                  </a:lnTo>
                  <a:lnTo>
                    <a:pt x="1310" y="942"/>
                  </a:lnTo>
                  <a:lnTo>
                    <a:pt x="1454" y="1146"/>
                  </a:lnTo>
                  <a:lnTo>
                    <a:pt x="1536" y="1298"/>
                  </a:lnTo>
                  <a:lnTo>
                    <a:pt x="1614" y="1456"/>
                  </a:lnTo>
                  <a:lnTo>
                    <a:pt x="1682" y="1616"/>
                  </a:lnTo>
                  <a:lnTo>
                    <a:pt x="1733" y="1768"/>
                  </a:lnTo>
                  <a:lnTo>
                    <a:pt x="1745" y="1768"/>
                  </a:lnTo>
                  <a:lnTo>
                    <a:pt x="1691" y="1606"/>
                  </a:lnTo>
                  <a:lnTo>
                    <a:pt x="1623" y="1445"/>
                  </a:lnTo>
                  <a:lnTo>
                    <a:pt x="1547" y="1288"/>
                  </a:lnTo>
                  <a:lnTo>
                    <a:pt x="1463" y="1136"/>
                  </a:lnTo>
                  <a:lnTo>
                    <a:pt x="1320" y="932"/>
                  </a:lnTo>
                  <a:lnTo>
                    <a:pt x="1173" y="755"/>
                  </a:lnTo>
                  <a:lnTo>
                    <a:pt x="1008" y="581"/>
                  </a:lnTo>
                  <a:lnTo>
                    <a:pt x="827" y="431"/>
                  </a:lnTo>
                  <a:lnTo>
                    <a:pt x="642" y="293"/>
                  </a:lnTo>
                  <a:lnTo>
                    <a:pt x="437" y="179"/>
                  </a:lnTo>
                  <a:lnTo>
                    <a:pt x="222" y="7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27" name="Oval 7"/>
            <p:cNvSpPr>
              <a:spLocks noChangeArrowheads="1"/>
            </p:cNvSpPr>
            <p:nvPr/>
          </p:nvSpPr>
          <p:spPr bwMode="ltGray">
            <a:xfrm>
              <a:off x="209" y="2784"/>
              <a:ext cx="86" cy="86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128" name="Oval 8"/>
            <p:cNvSpPr>
              <a:spLocks noChangeArrowheads="1"/>
            </p:cNvSpPr>
            <p:nvPr/>
          </p:nvSpPr>
          <p:spPr bwMode="ltGray">
            <a:xfrm>
              <a:off x="1536" y="3884"/>
              <a:ext cx="92" cy="9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129" name="Oval 9"/>
            <p:cNvSpPr>
              <a:spLocks noChangeArrowheads="1"/>
            </p:cNvSpPr>
            <p:nvPr/>
          </p:nvSpPr>
          <p:spPr bwMode="ltGray">
            <a:xfrm>
              <a:off x="791" y="2723"/>
              <a:ext cx="121" cy="12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5130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73250"/>
            <a:ext cx="7772400" cy="155575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5131" name="Rectangle 1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5132" name="Rectangle 12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fld id="{FAF3B5B6-CE1A-4891-B691-0C1DB7947CC1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133" name="Rectangle 13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134" name="Rectangle 14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9456E4BA-2ACA-4652-B5C1-C61B4D09FF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AF3B5B6-CE1A-4891-B691-0C1DB7947CC1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56E4BA-2ACA-4652-B5C1-C61B4D09FF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AF3B5B6-CE1A-4891-B691-0C1DB7947CC1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56E4BA-2ACA-4652-B5C1-C61B4D09FF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AF3B5B6-CE1A-4891-B691-0C1DB7947CC1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56E4BA-2ACA-4652-B5C1-C61B4D09FF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AF3B5B6-CE1A-4891-B691-0C1DB7947CC1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56E4BA-2ACA-4652-B5C1-C61B4D09FF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AF3B5B6-CE1A-4891-B691-0C1DB7947CC1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56E4BA-2ACA-4652-B5C1-C61B4D09FF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F3B5B6-CE1A-4891-B691-0C1DB7947CC1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56E4BA-2ACA-4652-B5C1-C61B4D09FF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AF3B5B6-CE1A-4891-B691-0C1DB7947CC1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56E4BA-2ACA-4652-B5C1-C61B4D09FF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AF3B5B6-CE1A-4891-B691-0C1DB7947CC1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56E4BA-2ACA-4652-B5C1-C61B4D09FF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AF3B5B6-CE1A-4891-B691-0C1DB7947CC1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56E4BA-2ACA-4652-B5C1-C61B4D09FF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AF3B5B6-CE1A-4891-B691-0C1DB7947CC1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56E4BA-2ACA-4652-B5C1-C61B4D09FF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AF3B5B6-CE1A-4891-B691-0C1DB7947CC1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56E4BA-2ACA-4652-B5C1-C61B4D09FF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Заголовок и объект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229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3941763"/>
            <a:ext cx="8229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FAF3B5B6-CE1A-4891-B691-0C1DB7947CC1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9456E4BA-2ACA-4652-B5C1-C61B4D09FF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AF3B5B6-CE1A-4891-B691-0C1DB7947CC1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456E4BA-2ACA-4652-B5C1-C61B4D09FF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blinds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AF3B5B6-CE1A-4891-B691-0C1DB7947CC1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456E4BA-2ACA-4652-B5C1-C61B4D09FF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blinds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AF3B5B6-CE1A-4891-B691-0C1DB7947CC1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456E4BA-2ACA-4652-B5C1-C61B4D09FF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blinds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AF3B5B6-CE1A-4891-B691-0C1DB7947CC1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456E4BA-2ACA-4652-B5C1-C61B4D09FF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blinds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F3B5B6-CE1A-4891-B691-0C1DB7947CC1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56E4BA-2ACA-4652-B5C1-C61B4D09FF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AF3B5B6-CE1A-4891-B691-0C1DB7947CC1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456E4BA-2ACA-4652-B5C1-C61B4D09FF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blinds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AF3B5B6-CE1A-4891-B691-0C1DB7947CC1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456E4BA-2ACA-4652-B5C1-C61B4D09FF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blinds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AF3B5B6-CE1A-4891-B691-0C1DB7947CC1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456E4BA-2ACA-4652-B5C1-C61B4D09FF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blinds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AF3B5B6-CE1A-4891-B691-0C1DB7947CC1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456E4BA-2ACA-4652-B5C1-C61B4D09FF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blinds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AF3B5B6-CE1A-4891-B691-0C1DB7947CC1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456E4BA-2ACA-4652-B5C1-C61B4D09FF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blinds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AF3B5B6-CE1A-4891-B691-0C1DB7947CC1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456E4BA-2ACA-4652-B5C1-C61B4D09FF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blinds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AF3B5B6-CE1A-4891-B691-0C1DB7947CC1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456E4BA-2ACA-4652-B5C1-C61B4D09FF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blinds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9456E4BA-2ACA-4652-B5C1-C61B4D09FFB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2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FAF3B5B6-CE1A-4891-B691-0C1DB7947CC1}" type="datetimeFigureOut">
              <a:rPr lang="ru-RU" smtClean="0"/>
              <a:pPr/>
              <a:t>07.04.2020</a:t>
            </a:fld>
            <a:endParaRPr lang="ru-RU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26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Rectangle 27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456E4BA-2ACA-4652-B5C1-C61B4D09FFB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Rectangle 28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FAF3B5B6-CE1A-4891-B691-0C1DB7947CC1}" type="datetimeFigureOut">
              <a:rPr lang="ru-RU" smtClean="0"/>
              <a:pPr/>
              <a:t>07.04.2020</a:t>
            </a:fld>
            <a:endParaRPr lang="ru-RU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F3B5B6-CE1A-4891-B691-0C1DB7947CC1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56E4BA-2ACA-4652-B5C1-C61B4D09FFB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F3B5B6-CE1A-4891-B691-0C1DB7947CC1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56E4BA-2ACA-4652-B5C1-C61B4D09FF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F3B5B6-CE1A-4891-B691-0C1DB7947CC1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56E4BA-2ACA-4652-B5C1-C61B4D09FF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F3B5B6-CE1A-4891-B691-0C1DB7947CC1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9456E4BA-2ACA-4652-B5C1-C61B4D09FF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F3B5B6-CE1A-4891-B691-0C1DB7947CC1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56E4BA-2ACA-4652-B5C1-C61B4D09FF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F3B5B6-CE1A-4891-B691-0C1DB7947CC1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56E4BA-2ACA-4652-B5C1-C61B4D09FF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F3B5B6-CE1A-4891-B691-0C1DB7947CC1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56E4BA-2ACA-4652-B5C1-C61B4D09FF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F3B5B6-CE1A-4891-B691-0C1DB7947CC1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56E4BA-2ACA-4652-B5C1-C61B4D09FF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F3B5B6-CE1A-4891-B691-0C1DB7947CC1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56E4BA-2ACA-4652-B5C1-C61B4D09FF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F3B5B6-CE1A-4891-B691-0C1DB7947CC1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56E4BA-2ACA-4652-B5C1-C61B4D09FF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F3B5B6-CE1A-4891-B691-0C1DB7947CC1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56E4BA-2ACA-4652-B5C1-C61B4D09FF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F3B5B6-CE1A-4891-B691-0C1DB7947CC1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56E4BA-2ACA-4652-B5C1-C61B4D09FF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F3B5B6-CE1A-4891-B691-0C1DB7947CC1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56E4BA-2ACA-4652-B5C1-C61B4D09FF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3902075"/>
            <a:ext cx="3400425" cy="2949575"/>
            <a:chOff x="0" y="2458"/>
            <a:chExt cx="2142" cy="1858"/>
          </a:xfrm>
        </p:grpSpPr>
        <p:sp>
          <p:nvSpPr>
            <p:cNvPr id="5123" name="Freeform 3"/>
            <p:cNvSpPr>
              <a:spLocks/>
            </p:cNvSpPr>
            <p:nvPr/>
          </p:nvSpPr>
          <p:spPr bwMode="ltGray">
            <a:xfrm>
              <a:off x="0" y="2508"/>
              <a:ext cx="2142" cy="1804"/>
            </a:xfrm>
            <a:custGeom>
              <a:avLst/>
              <a:gdLst/>
              <a:ahLst/>
              <a:cxnLst>
                <a:cxn ang="0">
                  <a:pos x="329" y="66"/>
                </a:cxn>
                <a:cxn ang="0">
                  <a:pos x="161" y="3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161" y="42"/>
                </a:cxn>
                <a:cxn ang="0">
                  <a:pos x="323" y="78"/>
                </a:cxn>
                <a:cxn ang="0">
                  <a:pos x="556" y="150"/>
                </a:cxn>
                <a:cxn ang="0">
                  <a:pos x="777" y="245"/>
                </a:cxn>
                <a:cxn ang="0">
                  <a:pos x="993" y="365"/>
                </a:cxn>
                <a:cxn ang="0">
                  <a:pos x="1196" y="503"/>
                </a:cxn>
                <a:cxn ang="0">
                  <a:pos x="1381" y="653"/>
                </a:cxn>
                <a:cxn ang="0">
                  <a:pos x="1555" y="827"/>
                </a:cxn>
                <a:cxn ang="0">
                  <a:pos x="1710" y="1019"/>
                </a:cxn>
                <a:cxn ang="0">
                  <a:pos x="1854" y="1229"/>
                </a:cxn>
                <a:cxn ang="0">
                  <a:pos x="1937" y="1366"/>
                </a:cxn>
                <a:cxn ang="0">
                  <a:pos x="2009" y="1510"/>
                </a:cxn>
                <a:cxn ang="0">
                  <a:pos x="2069" y="1654"/>
                </a:cxn>
                <a:cxn ang="0">
                  <a:pos x="2123" y="1804"/>
                </a:cxn>
                <a:cxn ang="0">
                  <a:pos x="2135" y="1804"/>
                </a:cxn>
                <a:cxn ang="0">
                  <a:pos x="2081" y="1654"/>
                </a:cxn>
                <a:cxn ang="0">
                  <a:pos x="2021" y="1510"/>
                </a:cxn>
                <a:cxn ang="0">
                  <a:pos x="1949" y="1366"/>
                </a:cxn>
                <a:cxn ang="0">
                  <a:pos x="1866" y="1223"/>
                </a:cxn>
                <a:cxn ang="0">
                  <a:pos x="1722" y="1013"/>
                </a:cxn>
                <a:cxn ang="0">
                  <a:pos x="1561" y="821"/>
                </a:cxn>
                <a:cxn ang="0">
                  <a:pos x="1387" y="647"/>
                </a:cxn>
                <a:cxn ang="0">
                  <a:pos x="1202" y="491"/>
                </a:cxn>
                <a:cxn ang="0">
                  <a:pos x="999" y="353"/>
                </a:cxn>
                <a:cxn ang="0">
                  <a:pos x="783" y="239"/>
                </a:cxn>
                <a:cxn ang="0">
                  <a:pos x="562" y="138"/>
                </a:cxn>
                <a:cxn ang="0">
                  <a:pos x="329" y="66"/>
                </a:cxn>
                <a:cxn ang="0">
                  <a:pos x="329" y="66"/>
                </a:cxn>
              </a:cxnLst>
              <a:rect l="0" t="0" r="r" b="b"/>
              <a:pathLst>
                <a:path w="2135" h="1804">
                  <a:moveTo>
                    <a:pt x="329" y="66"/>
                  </a:moveTo>
                  <a:lnTo>
                    <a:pt x="161" y="3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61" y="42"/>
                  </a:lnTo>
                  <a:lnTo>
                    <a:pt x="323" y="78"/>
                  </a:lnTo>
                  <a:lnTo>
                    <a:pt x="556" y="150"/>
                  </a:lnTo>
                  <a:lnTo>
                    <a:pt x="777" y="245"/>
                  </a:lnTo>
                  <a:lnTo>
                    <a:pt x="993" y="365"/>
                  </a:lnTo>
                  <a:lnTo>
                    <a:pt x="1196" y="503"/>
                  </a:lnTo>
                  <a:lnTo>
                    <a:pt x="1381" y="653"/>
                  </a:lnTo>
                  <a:lnTo>
                    <a:pt x="1555" y="827"/>
                  </a:lnTo>
                  <a:lnTo>
                    <a:pt x="1710" y="1019"/>
                  </a:lnTo>
                  <a:lnTo>
                    <a:pt x="1854" y="1229"/>
                  </a:lnTo>
                  <a:lnTo>
                    <a:pt x="1937" y="1366"/>
                  </a:lnTo>
                  <a:lnTo>
                    <a:pt x="2009" y="1510"/>
                  </a:lnTo>
                  <a:lnTo>
                    <a:pt x="2069" y="1654"/>
                  </a:lnTo>
                  <a:lnTo>
                    <a:pt x="2123" y="1804"/>
                  </a:lnTo>
                  <a:lnTo>
                    <a:pt x="2135" y="1804"/>
                  </a:lnTo>
                  <a:lnTo>
                    <a:pt x="2081" y="1654"/>
                  </a:lnTo>
                  <a:lnTo>
                    <a:pt x="2021" y="1510"/>
                  </a:lnTo>
                  <a:lnTo>
                    <a:pt x="1949" y="1366"/>
                  </a:lnTo>
                  <a:lnTo>
                    <a:pt x="1866" y="1223"/>
                  </a:lnTo>
                  <a:lnTo>
                    <a:pt x="1722" y="1013"/>
                  </a:lnTo>
                  <a:lnTo>
                    <a:pt x="1561" y="821"/>
                  </a:lnTo>
                  <a:lnTo>
                    <a:pt x="1387" y="647"/>
                  </a:lnTo>
                  <a:lnTo>
                    <a:pt x="1202" y="491"/>
                  </a:lnTo>
                  <a:lnTo>
                    <a:pt x="999" y="353"/>
                  </a:lnTo>
                  <a:lnTo>
                    <a:pt x="783" y="239"/>
                  </a:lnTo>
                  <a:lnTo>
                    <a:pt x="562" y="138"/>
                  </a:lnTo>
                  <a:lnTo>
                    <a:pt x="329" y="66"/>
                  </a:lnTo>
                  <a:lnTo>
                    <a:pt x="329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24" name="Freeform 4"/>
            <p:cNvSpPr>
              <a:spLocks/>
            </p:cNvSpPr>
            <p:nvPr/>
          </p:nvSpPr>
          <p:spPr bwMode="hidden">
            <a:xfrm>
              <a:off x="0" y="2458"/>
              <a:ext cx="1854" cy="1858"/>
            </a:xfrm>
            <a:custGeom>
              <a:avLst/>
              <a:gdLst/>
              <a:ahLst/>
              <a:cxnLst>
                <a:cxn ang="0">
                  <a:pos x="1854" y="1858"/>
                </a:cxn>
                <a:cxn ang="0">
                  <a:pos x="0" y="1858"/>
                </a:cxn>
                <a:cxn ang="0">
                  <a:pos x="0" y="0"/>
                </a:cxn>
                <a:cxn ang="0">
                  <a:pos x="1854" y="1858"/>
                </a:cxn>
                <a:cxn ang="0">
                  <a:pos x="1854" y="1858"/>
                </a:cxn>
              </a:cxnLst>
              <a:rect l="0" t="0" r="r" b="b"/>
              <a:pathLst>
                <a:path w="1854" h="1858">
                  <a:moveTo>
                    <a:pt x="1854" y="1858"/>
                  </a:moveTo>
                  <a:lnTo>
                    <a:pt x="0" y="1858"/>
                  </a:lnTo>
                  <a:lnTo>
                    <a:pt x="0" y="0"/>
                  </a:lnTo>
                  <a:lnTo>
                    <a:pt x="1854" y="1858"/>
                  </a:lnTo>
                  <a:lnTo>
                    <a:pt x="1854" y="185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25" name="Freeform 5"/>
            <p:cNvSpPr>
              <a:spLocks/>
            </p:cNvSpPr>
            <p:nvPr/>
          </p:nvSpPr>
          <p:spPr bwMode="ltGray">
            <a:xfrm>
              <a:off x="0" y="2735"/>
              <a:ext cx="1745" cy="1577"/>
            </a:xfrm>
            <a:custGeom>
              <a:avLst/>
              <a:gdLst/>
              <a:ahLst/>
              <a:cxnLst>
                <a:cxn ang="0">
                  <a:pos x="1640" y="1377"/>
                </a:cxn>
                <a:cxn ang="0">
                  <a:pos x="1692" y="1479"/>
                </a:cxn>
                <a:cxn ang="0">
                  <a:pos x="1732" y="1577"/>
                </a:cxn>
                <a:cxn ang="0">
                  <a:pos x="1745" y="1577"/>
                </a:cxn>
                <a:cxn ang="0">
                  <a:pos x="1703" y="1469"/>
                </a:cxn>
                <a:cxn ang="0">
                  <a:pos x="1649" y="1367"/>
                </a:cxn>
                <a:cxn ang="0">
                  <a:pos x="1535" y="1157"/>
                </a:cxn>
                <a:cxn ang="0">
                  <a:pos x="1395" y="951"/>
                </a:cxn>
                <a:cxn ang="0">
                  <a:pos x="1236" y="756"/>
                </a:cxn>
                <a:cxn ang="0">
                  <a:pos x="1061" y="582"/>
                </a:cxn>
                <a:cxn ang="0">
                  <a:pos x="876" y="426"/>
                </a:cxn>
                <a:cxn ang="0">
                  <a:pos x="672" y="294"/>
                </a:cxn>
                <a:cxn ang="0">
                  <a:pos x="455" y="174"/>
                </a:cxn>
                <a:cxn ang="0">
                  <a:pos x="234" y="78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222" y="89"/>
                </a:cxn>
                <a:cxn ang="0">
                  <a:pos x="446" y="185"/>
                </a:cxn>
                <a:cxn ang="0">
                  <a:pos x="662" y="305"/>
                </a:cxn>
                <a:cxn ang="0">
                  <a:pos x="866" y="437"/>
                </a:cxn>
                <a:cxn ang="0">
                  <a:pos x="1052" y="593"/>
                </a:cxn>
                <a:cxn ang="0">
                  <a:pos x="1226" y="767"/>
                </a:cxn>
                <a:cxn ang="0">
                  <a:pos x="1385" y="960"/>
                </a:cxn>
                <a:cxn ang="0">
                  <a:pos x="1526" y="1167"/>
                </a:cxn>
                <a:cxn ang="0">
                  <a:pos x="1640" y="1377"/>
                </a:cxn>
              </a:cxnLst>
              <a:rect l="0" t="0" r="r" b="b"/>
              <a:pathLst>
                <a:path w="1745" h="1577">
                  <a:moveTo>
                    <a:pt x="1640" y="1377"/>
                  </a:moveTo>
                  <a:lnTo>
                    <a:pt x="1692" y="1479"/>
                  </a:lnTo>
                  <a:lnTo>
                    <a:pt x="1732" y="1577"/>
                  </a:lnTo>
                  <a:lnTo>
                    <a:pt x="1745" y="1577"/>
                  </a:lnTo>
                  <a:lnTo>
                    <a:pt x="1703" y="1469"/>
                  </a:lnTo>
                  <a:lnTo>
                    <a:pt x="1649" y="1367"/>
                  </a:lnTo>
                  <a:lnTo>
                    <a:pt x="1535" y="1157"/>
                  </a:lnTo>
                  <a:lnTo>
                    <a:pt x="1395" y="951"/>
                  </a:lnTo>
                  <a:lnTo>
                    <a:pt x="1236" y="756"/>
                  </a:lnTo>
                  <a:lnTo>
                    <a:pt x="1061" y="582"/>
                  </a:lnTo>
                  <a:lnTo>
                    <a:pt x="876" y="426"/>
                  </a:lnTo>
                  <a:lnTo>
                    <a:pt x="672" y="294"/>
                  </a:lnTo>
                  <a:lnTo>
                    <a:pt x="455" y="174"/>
                  </a:lnTo>
                  <a:lnTo>
                    <a:pt x="234" y="7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222" y="89"/>
                  </a:lnTo>
                  <a:lnTo>
                    <a:pt x="446" y="185"/>
                  </a:lnTo>
                  <a:lnTo>
                    <a:pt x="662" y="305"/>
                  </a:lnTo>
                  <a:lnTo>
                    <a:pt x="866" y="437"/>
                  </a:lnTo>
                  <a:lnTo>
                    <a:pt x="1052" y="593"/>
                  </a:lnTo>
                  <a:lnTo>
                    <a:pt x="1226" y="767"/>
                  </a:lnTo>
                  <a:lnTo>
                    <a:pt x="1385" y="960"/>
                  </a:lnTo>
                  <a:lnTo>
                    <a:pt x="1526" y="1167"/>
                  </a:lnTo>
                  <a:lnTo>
                    <a:pt x="1640" y="1377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26" name="Freeform 6"/>
            <p:cNvSpPr>
              <a:spLocks/>
            </p:cNvSpPr>
            <p:nvPr/>
          </p:nvSpPr>
          <p:spPr bwMode="ltGray">
            <a:xfrm>
              <a:off x="0" y="2544"/>
              <a:ext cx="1745" cy="176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2"/>
                </a:cxn>
                <a:cxn ang="0">
                  <a:pos x="210" y="88"/>
                </a:cxn>
                <a:cxn ang="0">
                  <a:pos x="426" y="190"/>
                </a:cxn>
                <a:cxn ang="0">
                  <a:pos x="630" y="304"/>
                </a:cxn>
                <a:cxn ang="0">
                  <a:pos x="818" y="442"/>
                </a:cxn>
                <a:cxn ang="0">
                  <a:pos x="998" y="592"/>
                </a:cxn>
                <a:cxn ang="0">
                  <a:pos x="1164" y="766"/>
                </a:cxn>
                <a:cxn ang="0">
                  <a:pos x="1310" y="942"/>
                </a:cxn>
                <a:cxn ang="0">
                  <a:pos x="1454" y="1146"/>
                </a:cxn>
                <a:cxn ang="0">
                  <a:pos x="1536" y="1298"/>
                </a:cxn>
                <a:cxn ang="0">
                  <a:pos x="1614" y="1456"/>
                </a:cxn>
                <a:cxn ang="0">
                  <a:pos x="1682" y="1616"/>
                </a:cxn>
                <a:cxn ang="0">
                  <a:pos x="1733" y="1768"/>
                </a:cxn>
                <a:cxn ang="0">
                  <a:pos x="1745" y="1768"/>
                </a:cxn>
                <a:cxn ang="0">
                  <a:pos x="1691" y="1606"/>
                </a:cxn>
                <a:cxn ang="0">
                  <a:pos x="1623" y="1445"/>
                </a:cxn>
                <a:cxn ang="0">
                  <a:pos x="1547" y="1288"/>
                </a:cxn>
                <a:cxn ang="0">
                  <a:pos x="1463" y="1136"/>
                </a:cxn>
                <a:cxn ang="0">
                  <a:pos x="1320" y="932"/>
                </a:cxn>
                <a:cxn ang="0">
                  <a:pos x="1173" y="755"/>
                </a:cxn>
                <a:cxn ang="0">
                  <a:pos x="1008" y="581"/>
                </a:cxn>
                <a:cxn ang="0">
                  <a:pos x="827" y="431"/>
                </a:cxn>
                <a:cxn ang="0">
                  <a:pos x="642" y="293"/>
                </a:cxn>
                <a:cxn ang="0">
                  <a:pos x="437" y="179"/>
                </a:cxn>
                <a:cxn ang="0">
                  <a:pos x="222" y="78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745" h="1768">
                  <a:moveTo>
                    <a:pt x="0" y="0"/>
                  </a:moveTo>
                  <a:lnTo>
                    <a:pt x="0" y="12"/>
                  </a:lnTo>
                  <a:lnTo>
                    <a:pt x="210" y="88"/>
                  </a:lnTo>
                  <a:lnTo>
                    <a:pt x="426" y="190"/>
                  </a:lnTo>
                  <a:lnTo>
                    <a:pt x="630" y="304"/>
                  </a:lnTo>
                  <a:lnTo>
                    <a:pt x="818" y="442"/>
                  </a:lnTo>
                  <a:lnTo>
                    <a:pt x="998" y="592"/>
                  </a:lnTo>
                  <a:lnTo>
                    <a:pt x="1164" y="766"/>
                  </a:lnTo>
                  <a:lnTo>
                    <a:pt x="1310" y="942"/>
                  </a:lnTo>
                  <a:lnTo>
                    <a:pt x="1454" y="1146"/>
                  </a:lnTo>
                  <a:lnTo>
                    <a:pt x="1536" y="1298"/>
                  </a:lnTo>
                  <a:lnTo>
                    <a:pt x="1614" y="1456"/>
                  </a:lnTo>
                  <a:lnTo>
                    <a:pt x="1682" y="1616"/>
                  </a:lnTo>
                  <a:lnTo>
                    <a:pt x="1733" y="1768"/>
                  </a:lnTo>
                  <a:lnTo>
                    <a:pt x="1745" y="1768"/>
                  </a:lnTo>
                  <a:lnTo>
                    <a:pt x="1691" y="1606"/>
                  </a:lnTo>
                  <a:lnTo>
                    <a:pt x="1623" y="1445"/>
                  </a:lnTo>
                  <a:lnTo>
                    <a:pt x="1547" y="1288"/>
                  </a:lnTo>
                  <a:lnTo>
                    <a:pt x="1463" y="1136"/>
                  </a:lnTo>
                  <a:lnTo>
                    <a:pt x="1320" y="932"/>
                  </a:lnTo>
                  <a:lnTo>
                    <a:pt x="1173" y="755"/>
                  </a:lnTo>
                  <a:lnTo>
                    <a:pt x="1008" y="581"/>
                  </a:lnTo>
                  <a:lnTo>
                    <a:pt x="827" y="431"/>
                  </a:lnTo>
                  <a:lnTo>
                    <a:pt x="642" y="293"/>
                  </a:lnTo>
                  <a:lnTo>
                    <a:pt x="437" y="179"/>
                  </a:lnTo>
                  <a:lnTo>
                    <a:pt x="222" y="7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27" name="Oval 7"/>
            <p:cNvSpPr>
              <a:spLocks noChangeArrowheads="1"/>
            </p:cNvSpPr>
            <p:nvPr/>
          </p:nvSpPr>
          <p:spPr bwMode="ltGray">
            <a:xfrm>
              <a:off x="209" y="2784"/>
              <a:ext cx="86" cy="86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128" name="Oval 8"/>
            <p:cNvSpPr>
              <a:spLocks noChangeArrowheads="1"/>
            </p:cNvSpPr>
            <p:nvPr/>
          </p:nvSpPr>
          <p:spPr bwMode="ltGray">
            <a:xfrm>
              <a:off x="1536" y="3884"/>
              <a:ext cx="92" cy="9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129" name="Oval 9"/>
            <p:cNvSpPr>
              <a:spLocks noChangeArrowheads="1"/>
            </p:cNvSpPr>
            <p:nvPr/>
          </p:nvSpPr>
          <p:spPr bwMode="ltGray">
            <a:xfrm>
              <a:off x="791" y="2723"/>
              <a:ext cx="121" cy="12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5130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73250"/>
            <a:ext cx="7772400" cy="155575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5131" name="Rectangle 1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5132" name="Rectangle 12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fld id="{FAF3B5B6-CE1A-4891-B691-0C1DB7947CC1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133" name="Rectangle 13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134" name="Rectangle 14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9456E4BA-2ACA-4652-B5C1-C61B4D09FF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AF3B5B6-CE1A-4891-B691-0C1DB7947CC1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56E4BA-2ACA-4652-B5C1-C61B4D09FF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AF3B5B6-CE1A-4891-B691-0C1DB7947CC1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56E4BA-2ACA-4652-B5C1-C61B4D09FF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AF3B5B6-CE1A-4891-B691-0C1DB7947CC1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56E4BA-2ACA-4652-B5C1-C61B4D09FF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AF3B5B6-CE1A-4891-B691-0C1DB7947CC1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56E4BA-2ACA-4652-B5C1-C61B4D09FF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AF3B5B6-CE1A-4891-B691-0C1DB7947CC1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56E4BA-2ACA-4652-B5C1-C61B4D09FF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AF3B5B6-CE1A-4891-B691-0C1DB7947CC1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56E4BA-2ACA-4652-B5C1-C61B4D09FF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AF3B5B6-CE1A-4891-B691-0C1DB7947CC1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56E4BA-2ACA-4652-B5C1-C61B4D09FF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AF3B5B6-CE1A-4891-B691-0C1DB7947CC1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56E4BA-2ACA-4652-B5C1-C61B4D09FF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AF3B5B6-CE1A-4891-B691-0C1DB7947CC1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56E4BA-2ACA-4652-B5C1-C61B4D09FF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F3B5B6-CE1A-4891-B691-0C1DB7947CC1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56E4BA-2ACA-4652-B5C1-C61B4D09FF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AF3B5B6-CE1A-4891-B691-0C1DB7947CC1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56E4BA-2ACA-4652-B5C1-C61B4D09FF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Заголовок и объект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229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3941763"/>
            <a:ext cx="8229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FAF3B5B6-CE1A-4891-B691-0C1DB7947CC1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9456E4BA-2ACA-4652-B5C1-C61B4D09FF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20483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20484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 sz="2400">
                <a:latin typeface="Times New Roman" pitchFamily="18" charset="0"/>
              </a:endParaRPr>
            </a:p>
          </p:txBody>
        </p:sp>
        <p:grpSp>
          <p:nvGrpSpPr>
            <p:cNvPr id="3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20486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20487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20488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20489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20490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20491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20492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20493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20494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20495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 sz="2400">
                  <a:latin typeface="Times New Roman" pitchFamily="18" charset="0"/>
                </a:endParaRPr>
              </a:p>
            </p:txBody>
          </p:sp>
        </p:grpSp>
      </p:grpSp>
      <p:sp>
        <p:nvSpPr>
          <p:cNvPr id="20496" name="Rectangle 16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FAF3B5B6-CE1A-4891-B691-0C1DB7947CC1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20497" name="Rectangle 1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20498" name="Rectangle 1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9456E4BA-2ACA-4652-B5C1-C61B4D09FFB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0499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20500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456E4BA-2ACA-4652-B5C1-C61B4D09FFB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FAF3B5B6-CE1A-4891-B691-0C1DB7947CC1}" type="datetimeFigureOut">
              <a:rPr lang="ru-RU" smtClean="0"/>
              <a:pPr/>
              <a:t>07.04.2020</a:t>
            </a:fld>
            <a:endParaRPr lang="ru-RU"/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456E4BA-2ACA-4652-B5C1-C61B4D09FFB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FAF3B5B6-CE1A-4891-B691-0C1DB7947CC1}" type="datetimeFigureOut">
              <a:rPr lang="ru-RU" smtClean="0"/>
              <a:pPr/>
              <a:t>07.04.2020</a:t>
            </a:fld>
            <a:endParaRPr lang="ru-RU"/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456E4BA-2ACA-4652-B5C1-C61B4D09FFB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FAF3B5B6-CE1A-4891-B691-0C1DB7947CC1}" type="datetimeFigureOut">
              <a:rPr lang="ru-RU" smtClean="0"/>
              <a:pPr/>
              <a:t>07.04.2020</a:t>
            </a:fld>
            <a:endParaRPr lang="ru-RU"/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456E4BA-2ACA-4652-B5C1-C61B4D09FFB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Дата 8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FAF3B5B6-CE1A-4891-B691-0C1DB7947CC1}" type="datetimeFigureOut">
              <a:rPr lang="ru-RU" smtClean="0"/>
              <a:pPr/>
              <a:t>07.04.2020</a:t>
            </a:fld>
            <a:endParaRPr lang="ru-RU"/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456E4BA-2ACA-4652-B5C1-C61B4D09FFB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FAF3B5B6-CE1A-4891-B691-0C1DB7947CC1}" type="datetimeFigureOut">
              <a:rPr lang="ru-RU" smtClean="0"/>
              <a:pPr/>
              <a:t>07.04.2020</a:t>
            </a:fld>
            <a:endParaRPr lang="ru-RU"/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456E4BA-2ACA-4652-B5C1-C61B4D09FFB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FAF3B5B6-CE1A-4891-B691-0C1DB7947CC1}" type="datetimeFigureOut">
              <a:rPr lang="ru-RU" smtClean="0"/>
              <a:pPr/>
              <a:t>07.04.2020</a:t>
            </a:fld>
            <a:endParaRPr lang="ru-RU"/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456E4BA-2ACA-4652-B5C1-C61B4D09FFB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FAF3B5B6-CE1A-4891-B691-0C1DB7947CC1}" type="datetimeFigureOut">
              <a:rPr lang="ru-RU" smtClean="0"/>
              <a:pPr/>
              <a:t>07.04.2020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F3B5B6-CE1A-4891-B691-0C1DB7947CC1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56E4BA-2ACA-4652-B5C1-C61B4D09FF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456E4BA-2ACA-4652-B5C1-C61B4D09FFB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FAF3B5B6-CE1A-4891-B691-0C1DB7947CC1}" type="datetimeFigureOut">
              <a:rPr lang="ru-RU" smtClean="0"/>
              <a:pPr/>
              <a:t>07.04.2020</a:t>
            </a:fld>
            <a:endParaRPr lang="ru-RU"/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456E4BA-2ACA-4652-B5C1-C61B4D09FFB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FAF3B5B6-CE1A-4891-B691-0C1DB7947CC1}" type="datetimeFigureOut">
              <a:rPr lang="ru-RU" smtClean="0"/>
              <a:pPr/>
              <a:t>07.04.2020</a:t>
            </a:fld>
            <a:endParaRPr lang="ru-RU"/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456E4BA-2ACA-4652-B5C1-C61B4D09FFB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FAF3B5B6-CE1A-4891-B691-0C1DB7947CC1}" type="datetimeFigureOut">
              <a:rPr lang="ru-RU" smtClean="0"/>
              <a:pPr/>
              <a:t>07.04.2020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F3B5B6-CE1A-4891-B691-0C1DB7947CC1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56E4BA-2ACA-4652-B5C1-C61B4D09FF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5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13" Type="http://schemas.openxmlformats.org/officeDocument/2006/relationships/slideLayout" Target="../slideLayouts/slideLayout48.xml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slideLayout" Target="../slideLayouts/slideLayout47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Relationship Id="rId14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7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2.xml"/><Relationship Id="rId7" Type="http://schemas.openxmlformats.org/officeDocument/2006/relationships/slideLayout" Target="../slideLayouts/slideLayout66.xml"/><Relationship Id="rId12" Type="http://schemas.openxmlformats.org/officeDocument/2006/relationships/slideLayout" Target="../slideLayouts/slideLayout71.xml"/><Relationship Id="rId2" Type="http://schemas.openxmlformats.org/officeDocument/2006/relationships/slideLayout" Target="../slideLayouts/slideLayout61.xml"/><Relationship Id="rId1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5.xml"/><Relationship Id="rId11" Type="http://schemas.openxmlformats.org/officeDocument/2006/relationships/slideLayout" Target="../slideLayouts/slideLayout70.xml"/><Relationship Id="rId5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9.xml"/><Relationship Id="rId4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8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9.xml"/><Relationship Id="rId3" Type="http://schemas.openxmlformats.org/officeDocument/2006/relationships/slideLayout" Target="../slideLayouts/slideLayout74.xml"/><Relationship Id="rId7" Type="http://schemas.openxmlformats.org/officeDocument/2006/relationships/slideLayout" Target="../slideLayouts/slideLayout78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73.xml"/><Relationship Id="rId1" Type="http://schemas.openxmlformats.org/officeDocument/2006/relationships/slideLayout" Target="../slideLayouts/slideLayout72.xml"/><Relationship Id="rId6" Type="http://schemas.openxmlformats.org/officeDocument/2006/relationships/slideLayout" Target="../slideLayouts/slideLayout77.xml"/><Relationship Id="rId11" Type="http://schemas.openxmlformats.org/officeDocument/2006/relationships/slideLayout" Target="../slideLayouts/slideLayout82.xml"/><Relationship Id="rId5" Type="http://schemas.openxmlformats.org/officeDocument/2006/relationships/slideLayout" Target="../slideLayouts/slideLayout76.xml"/><Relationship Id="rId10" Type="http://schemas.openxmlformats.org/officeDocument/2006/relationships/slideLayout" Target="../slideLayouts/slideLayout81.xml"/><Relationship Id="rId4" Type="http://schemas.openxmlformats.org/officeDocument/2006/relationships/slideLayout" Target="../slideLayouts/slideLayout75.xml"/><Relationship Id="rId9" Type="http://schemas.openxmlformats.org/officeDocument/2006/relationships/slideLayout" Target="../slideLayouts/slideLayout8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F3B5B6-CE1A-4891-B691-0C1DB7947CC1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56E4BA-2ACA-4652-B5C1-C61B4D09FFB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3902075"/>
            <a:ext cx="3400425" cy="2949575"/>
            <a:chOff x="0" y="2458"/>
            <a:chExt cx="2142" cy="1858"/>
          </a:xfrm>
        </p:grpSpPr>
        <p:sp>
          <p:nvSpPr>
            <p:cNvPr id="4099" name="Freeform 3"/>
            <p:cNvSpPr>
              <a:spLocks/>
            </p:cNvSpPr>
            <p:nvPr/>
          </p:nvSpPr>
          <p:spPr bwMode="ltGray">
            <a:xfrm>
              <a:off x="0" y="2508"/>
              <a:ext cx="2142" cy="1804"/>
            </a:xfrm>
            <a:custGeom>
              <a:avLst/>
              <a:gdLst/>
              <a:ahLst/>
              <a:cxnLst>
                <a:cxn ang="0">
                  <a:pos x="329" y="66"/>
                </a:cxn>
                <a:cxn ang="0">
                  <a:pos x="161" y="3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161" y="42"/>
                </a:cxn>
                <a:cxn ang="0">
                  <a:pos x="323" y="78"/>
                </a:cxn>
                <a:cxn ang="0">
                  <a:pos x="556" y="150"/>
                </a:cxn>
                <a:cxn ang="0">
                  <a:pos x="777" y="245"/>
                </a:cxn>
                <a:cxn ang="0">
                  <a:pos x="993" y="365"/>
                </a:cxn>
                <a:cxn ang="0">
                  <a:pos x="1196" y="503"/>
                </a:cxn>
                <a:cxn ang="0">
                  <a:pos x="1381" y="653"/>
                </a:cxn>
                <a:cxn ang="0">
                  <a:pos x="1555" y="827"/>
                </a:cxn>
                <a:cxn ang="0">
                  <a:pos x="1710" y="1019"/>
                </a:cxn>
                <a:cxn ang="0">
                  <a:pos x="1854" y="1229"/>
                </a:cxn>
                <a:cxn ang="0">
                  <a:pos x="1937" y="1366"/>
                </a:cxn>
                <a:cxn ang="0">
                  <a:pos x="2009" y="1510"/>
                </a:cxn>
                <a:cxn ang="0">
                  <a:pos x="2069" y="1654"/>
                </a:cxn>
                <a:cxn ang="0">
                  <a:pos x="2123" y="1804"/>
                </a:cxn>
                <a:cxn ang="0">
                  <a:pos x="2135" y="1804"/>
                </a:cxn>
                <a:cxn ang="0">
                  <a:pos x="2081" y="1654"/>
                </a:cxn>
                <a:cxn ang="0">
                  <a:pos x="2021" y="1510"/>
                </a:cxn>
                <a:cxn ang="0">
                  <a:pos x="1949" y="1366"/>
                </a:cxn>
                <a:cxn ang="0">
                  <a:pos x="1866" y="1223"/>
                </a:cxn>
                <a:cxn ang="0">
                  <a:pos x="1722" y="1013"/>
                </a:cxn>
                <a:cxn ang="0">
                  <a:pos x="1561" y="821"/>
                </a:cxn>
                <a:cxn ang="0">
                  <a:pos x="1387" y="647"/>
                </a:cxn>
                <a:cxn ang="0">
                  <a:pos x="1202" y="491"/>
                </a:cxn>
                <a:cxn ang="0">
                  <a:pos x="999" y="353"/>
                </a:cxn>
                <a:cxn ang="0">
                  <a:pos x="783" y="239"/>
                </a:cxn>
                <a:cxn ang="0">
                  <a:pos x="562" y="138"/>
                </a:cxn>
                <a:cxn ang="0">
                  <a:pos x="329" y="66"/>
                </a:cxn>
                <a:cxn ang="0">
                  <a:pos x="329" y="66"/>
                </a:cxn>
              </a:cxnLst>
              <a:rect l="0" t="0" r="r" b="b"/>
              <a:pathLst>
                <a:path w="2135" h="1804">
                  <a:moveTo>
                    <a:pt x="329" y="66"/>
                  </a:moveTo>
                  <a:lnTo>
                    <a:pt x="161" y="3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61" y="42"/>
                  </a:lnTo>
                  <a:lnTo>
                    <a:pt x="323" y="78"/>
                  </a:lnTo>
                  <a:lnTo>
                    <a:pt x="556" y="150"/>
                  </a:lnTo>
                  <a:lnTo>
                    <a:pt x="777" y="245"/>
                  </a:lnTo>
                  <a:lnTo>
                    <a:pt x="993" y="365"/>
                  </a:lnTo>
                  <a:lnTo>
                    <a:pt x="1196" y="503"/>
                  </a:lnTo>
                  <a:lnTo>
                    <a:pt x="1381" y="653"/>
                  </a:lnTo>
                  <a:lnTo>
                    <a:pt x="1555" y="827"/>
                  </a:lnTo>
                  <a:lnTo>
                    <a:pt x="1710" y="1019"/>
                  </a:lnTo>
                  <a:lnTo>
                    <a:pt x="1854" y="1229"/>
                  </a:lnTo>
                  <a:lnTo>
                    <a:pt x="1937" y="1366"/>
                  </a:lnTo>
                  <a:lnTo>
                    <a:pt x="2009" y="1510"/>
                  </a:lnTo>
                  <a:lnTo>
                    <a:pt x="2069" y="1654"/>
                  </a:lnTo>
                  <a:lnTo>
                    <a:pt x="2123" y="1804"/>
                  </a:lnTo>
                  <a:lnTo>
                    <a:pt x="2135" y="1804"/>
                  </a:lnTo>
                  <a:lnTo>
                    <a:pt x="2081" y="1654"/>
                  </a:lnTo>
                  <a:lnTo>
                    <a:pt x="2021" y="1510"/>
                  </a:lnTo>
                  <a:lnTo>
                    <a:pt x="1949" y="1366"/>
                  </a:lnTo>
                  <a:lnTo>
                    <a:pt x="1866" y="1223"/>
                  </a:lnTo>
                  <a:lnTo>
                    <a:pt x="1722" y="1013"/>
                  </a:lnTo>
                  <a:lnTo>
                    <a:pt x="1561" y="821"/>
                  </a:lnTo>
                  <a:lnTo>
                    <a:pt x="1387" y="647"/>
                  </a:lnTo>
                  <a:lnTo>
                    <a:pt x="1202" y="491"/>
                  </a:lnTo>
                  <a:lnTo>
                    <a:pt x="999" y="353"/>
                  </a:lnTo>
                  <a:lnTo>
                    <a:pt x="783" y="239"/>
                  </a:lnTo>
                  <a:lnTo>
                    <a:pt x="562" y="138"/>
                  </a:lnTo>
                  <a:lnTo>
                    <a:pt x="329" y="66"/>
                  </a:lnTo>
                  <a:lnTo>
                    <a:pt x="329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00" name="Freeform 4"/>
            <p:cNvSpPr>
              <a:spLocks/>
            </p:cNvSpPr>
            <p:nvPr/>
          </p:nvSpPr>
          <p:spPr bwMode="hidden">
            <a:xfrm>
              <a:off x="0" y="2458"/>
              <a:ext cx="1854" cy="1858"/>
            </a:xfrm>
            <a:custGeom>
              <a:avLst/>
              <a:gdLst/>
              <a:ahLst/>
              <a:cxnLst>
                <a:cxn ang="0">
                  <a:pos x="1854" y="1858"/>
                </a:cxn>
                <a:cxn ang="0">
                  <a:pos x="0" y="1858"/>
                </a:cxn>
                <a:cxn ang="0">
                  <a:pos x="0" y="0"/>
                </a:cxn>
                <a:cxn ang="0">
                  <a:pos x="1854" y="1858"/>
                </a:cxn>
                <a:cxn ang="0">
                  <a:pos x="1854" y="1858"/>
                </a:cxn>
              </a:cxnLst>
              <a:rect l="0" t="0" r="r" b="b"/>
              <a:pathLst>
                <a:path w="1854" h="1858">
                  <a:moveTo>
                    <a:pt x="1854" y="1858"/>
                  </a:moveTo>
                  <a:lnTo>
                    <a:pt x="0" y="1858"/>
                  </a:lnTo>
                  <a:lnTo>
                    <a:pt x="0" y="0"/>
                  </a:lnTo>
                  <a:lnTo>
                    <a:pt x="1854" y="1858"/>
                  </a:lnTo>
                  <a:lnTo>
                    <a:pt x="1854" y="185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01" name="Freeform 5"/>
            <p:cNvSpPr>
              <a:spLocks/>
            </p:cNvSpPr>
            <p:nvPr/>
          </p:nvSpPr>
          <p:spPr bwMode="ltGray">
            <a:xfrm>
              <a:off x="0" y="2735"/>
              <a:ext cx="1745" cy="1577"/>
            </a:xfrm>
            <a:custGeom>
              <a:avLst/>
              <a:gdLst/>
              <a:ahLst/>
              <a:cxnLst>
                <a:cxn ang="0">
                  <a:pos x="1640" y="1377"/>
                </a:cxn>
                <a:cxn ang="0">
                  <a:pos x="1692" y="1479"/>
                </a:cxn>
                <a:cxn ang="0">
                  <a:pos x="1732" y="1577"/>
                </a:cxn>
                <a:cxn ang="0">
                  <a:pos x="1745" y="1577"/>
                </a:cxn>
                <a:cxn ang="0">
                  <a:pos x="1703" y="1469"/>
                </a:cxn>
                <a:cxn ang="0">
                  <a:pos x="1649" y="1367"/>
                </a:cxn>
                <a:cxn ang="0">
                  <a:pos x="1535" y="1157"/>
                </a:cxn>
                <a:cxn ang="0">
                  <a:pos x="1395" y="951"/>
                </a:cxn>
                <a:cxn ang="0">
                  <a:pos x="1236" y="756"/>
                </a:cxn>
                <a:cxn ang="0">
                  <a:pos x="1061" y="582"/>
                </a:cxn>
                <a:cxn ang="0">
                  <a:pos x="876" y="426"/>
                </a:cxn>
                <a:cxn ang="0">
                  <a:pos x="672" y="294"/>
                </a:cxn>
                <a:cxn ang="0">
                  <a:pos x="455" y="174"/>
                </a:cxn>
                <a:cxn ang="0">
                  <a:pos x="234" y="78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222" y="89"/>
                </a:cxn>
                <a:cxn ang="0">
                  <a:pos x="446" y="185"/>
                </a:cxn>
                <a:cxn ang="0">
                  <a:pos x="662" y="305"/>
                </a:cxn>
                <a:cxn ang="0">
                  <a:pos x="866" y="437"/>
                </a:cxn>
                <a:cxn ang="0">
                  <a:pos x="1052" y="593"/>
                </a:cxn>
                <a:cxn ang="0">
                  <a:pos x="1226" y="767"/>
                </a:cxn>
                <a:cxn ang="0">
                  <a:pos x="1385" y="960"/>
                </a:cxn>
                <a:cxn ang="0">
                  <a:pos x="1526" y="1167"/>
                </a:cxn>
                <a:cxn ang="0">
                  <a:pos x="1640" y="1377"/>
                </a:cxn>
              </a:cxnLst>
              <a:rect l="0" t="0" r="r" b="b"/>
              <a:pathLst>
                <a:path w="1745" h="1577">
                  <a:moveTo>
                    <a:pt x="1640" y="1377"/>
                  </a:moveTo>
                  <a:lnTo>
                    <a:pt x="1692" y="1479"/>
                  </a:lnTo>
                  <a:lnTo>
                    <a:pt x="1732" y="1577"/>
                  </a:lnTo>
                  <a:lnTo>
                    <a:pt x="1745" y="1577"/>
                  </a:lnTo>
                  <a:lnTo>
                    <a:pt x="1703" y="1469"/>
                  </a:lnTo>
                  <a:lnTo>
                    <a:pt x="1649" y="1367"/>
                  </a:lnTo>
                  <a:lnTo>
                    <a:pt x="1535" y="1157"/>
                  </a:lnTo>
                  <a:lnTo>
                    <a:pt x="1395" y="951"/>
                  </a:lnTo>
                  <a:lnTo>
                    <a:pt x="1236" y="756"/>
                  </a:lnTo>
                  <a:lnTo>
                    <a:pt x="1061" y="582"/>
                  </a:lnTo>
                  <a:lnTo>
                    <a:pt x="876" y="426"/>
                  </a:lnTo>
                  <a:lnTo>
                    <a:pt x="672" y="294"/>
                  </a:lnTo>
                  <a:lnTo>
                    <a:pt x="455" y="174"/>
                  </a:lnTo>
                  <a:lnTo>
                    <a:pt x="234" y="7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222" y="89"/>
                  </a:lnTo>
                  <a:lnTo>
                    <a:pt x="446" y="185"/>
                  </a:lnTo>
                  <a:lnTo>
                    <a:pt x="662" y="305"/>
                  </a:lnTo>
                  <a:lnTo>
                    <a:pt x="866" y="437"/>
                  </a:lnTo>
                  <a:lnTo>
                    <a:pt x="1052" y="593"/>
                  </a:lnTo>
                  <a:lnTo>
                    <a:pt x="1226" y="767"/>
                  </a:lnTo>
                  <a:lnTo>
                    <a:pt x="1385" y="960"/>
                  </a:lnTo>
                  <a:lnTo>
                    <a:pt x="1526" y="1167"/>
                  </a:lnTo>
                  <a:lnTo>
                    <a:pt x="1640" y="1377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02" name="Freeform 6"/>
            <p:cNvSpPr>
              <a:spLocks/>
            </p:cNvSpPr>
            <p:nvPr/>
          </p:nvSpPr>
          <p:spPr bwMode="ltGray">
            <a:xfrm>
              <a:off x="0" y="2544"/>
              <a:ext cx="1745" cy="176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2"/>
                </a:cxn>
                <a:cxn ang="0">
                  <a:pos x="210" y="88"/>
                </a:cxn>
                <a:cxn ang="0">
                  <a:pos x="426" y="190"/>
                </a:cxn>
                <a:cxn ang="0">
                  <a:pos x="630" y="304"/>
                </a:cxn>
                <a:cxn ang="0">
                  <a:pos x="818" y="442"/>
                </a:cxn>
                <a:cxn ang="0">
                  <a:pos x="998" y="592"/>
                </a:cxn>
                <a:cxn ang="0">
                  <a:pos x="1164" y="766"/>
                </a:cxn>
                <a:cxn ang="0">
                  <a:pos x="1310" y="942"/>
                </a:cxn>
                <a:cxn ang="0">
                  <a:pos x="1454" y="1146"/>
                </a:cxn>
                <a:cxn ang="0">
                  <a:pos x="1536" y="1298"/>
                </a:cxn>
                <a:cxn ang="0">
                  <a:pos x="1614" y="1456"/>
                </a:cxn>
                <a:cxn ang="0">
                  <a:pos x="1682" y="1616"/>
                </a:cxn>
                <a:cxn ang="0">
                  <a:pos x="1733" y="1768"/>
                </a:cxn>
                <a:cxn ang="0">
                  <a:pos x="1745" y="1768"/>
                </a:cxn>
                <a:cxn ang="0">
                  <a:pos x="1691" y="1606"/>
                </a:cxn>
                <a:cxn ang="0">
                  <a:pos x="1623" y="1445"/>
                </a:cxn>
                <a:cxn ang="0">
                  <a:pos x="1547" y="1288"/>
                </a:cxn>
                <a:cxn ang="0">
                  <a:pos x="1463" y="1136"/>
                </a:cxn>
                <a:cxn ang="0">
                  <a:pos x="1320" y="932"/>
                </a:cxn>
                <a:cxn ang="0">
                  <a:pos x="1173" y="755"/>
                </a:cxn>
                <a:cxn ang="0">
                  <a:pos x="1008" y="581"/>
                </a:cxn>
                <a:cxn ang="0">
                  <a:pos x="827" y="431"/>
                </a:cxn>
                <a:cxn ang="0">
                  <a:pos x="642" y="293"/>
                </a:cxn>
                <a:cxn ang="0">
                  <a:pos x="437" y="179"/>
                </a:cxn>
                <a:cxn ang="0">
                  <a:pos x="222" y="78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745" h="1768">
                  <a:moveTo>
                    <a:pt x="0" y="0"/>
                  </a:moveTo>
                  <a:lnTo>
                    <a:pt x="0" y="12"/>
                  </a:lnTo>
                  <a:lnTo>
                    <a:pt x="210" y="88"/>
                  </a:lnTo>
                  <a:lnTo>
                    <a:pt x="426" y="190"/>
                  </a:lnTo>
                  <a:lnTo>
                    <a:pt x="630" y="304"/>
                  </a:lnTo>
                  <a:lnTo>
                    <a:pt x="818" y="442"/>
                  </a:lnTo>
                  <a:lnTo>
                    <a:pt x="998" y="592"/>
                  </a:lnTo>
                  <a:lnTo>
                    <a:pt x="1164" y="766"/>
                  </a:lnTo>
                  <a:lnTo>
                    <a:pt x="1310" y="942"/>
                  </a:lnTo>
                  <a:lnTo>
                    <a:pt x="1454" y="1146"/>
                  </a:lnTo>
                  <a:lnTo>
                    <a:pt x="1536" y="1298"/>
                  </a:lnTo>
                  <a:lnTo>
                    <a:pt x="1614" y="1456"/>
                  </a:lnTo>
                  <a:lnTo>
                    <a:pt x="1682" y="1616"/>
                  </a:lnTo>
                  <a:lnTo>
                    <a:pt x="1733" y="1768"/>
                  </a:lnTo>
                  <a:lnTo>
                    <a:pt x="1745" y="1768"/>
                  </a:lnTo>
                  <a:lnTo>
                    <a:pt x="1691" y="1606"/>
                  </a:lnTo>
                  <a:lnTo>
                    <a:pt x="1623" y="1445"/>
                  </a:lnTo>
                  <a:lnTo>
                    <a:pt x="1547" y="1288"/>
                  </a:lnTo>
                  <a:lnTo>
                    <a:pt x="1463" y="1136"/>
                  </a:lnTo>
                  <a:lnTo>
                    <a:pt x="1320" y="932"/>
                  </a:lnTo>
                  <a:lnTo>
                    <a:pt x="1173" y="755"/>
                  </a:lnTo>
                  <a:lnTo>
                    <a:pt x="1008" y="581"/>
                  </a:lnTo>
                  <a:lnTo>
                    <a:pt x="827" y="431"/>
                  </a:lnTo>
                  <a:lnTo>
                    <a:pt x="642" y="293"/>
                  </a:lnTo>
                  <a:lnTo>
                    <a:pt x="437" y="179"/>
                  </a:lnTo>
                  <a:lnTo>
                    <a:pt x="222" y="7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03" name="Oval 7"/>
            <p:cNvSpPr>
              <a:spLocks noChangeArrowheads="1"/>
            </p:cNvSpPr>
            <p:nvPr/>
          </p:nvSpPr>
          <p:spPr bwMode="ltGray">
            <a:xfrm>
              <a:off x="209" y="2784"/>
              <a:ext cx="86" cy="86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104" name="Oval 8"/>
            <p:cNvSpPr>
              <a:spLocks noChangeArrowheads="1"/>
            </p:cNvSpPr>
            <p:nvPr/>
          </p:nvSpPr>
          <p:spPr bwMode="ltGray">
            <a:xfrm>
              <a:off x="1536" y="3884"/>
              <a:ext cx="92" cy="9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105" name="Oval 9"/>
            <p:cNvSpPr>
              <a:spLocks noChangeArrowheads="1"/>
            </p:cNvSpPr>
            <p:nvPr/>
          </p:nvSpPr>
          <p:spPr bwMode="ltGray">
            <a:xfrm>
              <a:off x="791" y="2723"/>
              <a:ext cx="121" cy="12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4106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4107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108" name="Rectangle 1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i="0"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fld id="{FAF3B5B6-CE1A-4891-B691-0C1DB7947CC1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4109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i="0"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4110" name="Rectangle 1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i="0"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fld id="{9456E4BA-2ACA-4652-B5C1-C61B4D09FFB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itchFamily="2" charset="2"/>
        <a:buChar char="l"/>
        <a:defRPr sz="32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l"/>
        <a:defRPr sz="24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3902075"/>
            <a:ext cx="3400425" cy="2949575"/>
            <a:chOff x="0" y="2458"/>
            <a:chExt cx="2142" cy="1858"/>
          </a:xfrm>
        </p:grpSpPr>
        <p:sp>
          <p:nvSpPr>
            <p:cNvPr id="4099" name="Freeform 3"/>
            <p:cNvSpPr>
              <a:spLocks/>
            </p:cNvSpPr>
            <p:nvPr/>
          </p:nvSpPr>
          <p:spPr bwMode="ltGray">
            <a:xfrm>
              <a:off x="0" y="2508"/>
              <a:ext cx="2142" cy="1804"/>
            </a:xfrm>
            <a:custGeom>
              <a:avLst/>
              <a:gdLst/>
              <a:ahLst/>
              <a:cxnLst>
                <a:cxn ang="0">
                  <a:pos x="329" y="66"/>
                </a:cxn>
                <a:cxn ang="0">
                  <a:pos x="161" y="3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161" y="42"/>
                </a:cxn>
                <a:cxn ang="0">
                  <a:pos x="323" y="78"/>
                </a:cxn>
                <a:cxn ang="0">
                  <a:pos x="556" y="150"/>
                </a:cxn>
                <a:cxn ang="0">
                  <a:pos x="777" y="245"/>
                </a:cxn>
                <a:cxn ang="0">
                  <a:pos x="993" y="365"/>
                </a:cxn>
                <a:cxn ang="0">
                  <a:pos x="1196" y="503"/>
                </a:cxn>
                <a:cxn ang="0">
                  <a:pos x="1381" y="653"/>
                </a:cxn>
                <a:cxn ang="0">
                  <a:pos x="1555" y="827"/>
                </a:cxn>
                <a:cxn ang="0">
                  <a:pos x="1710" y="1019"/>
                </a:cxn>
                <a:cxn ang="0">
                  <a:pos x="1854" y="1229"/>
                </a:cxn>
                <a:cxn ang="0">
                  <a:pos x="1937" y="1366"/>
                </a:cxn>
                <a:cxn ang="0">
                  <a:pos x="2009" y="1510"/>
                </a:cxn>
                <a:cxn ang="0">
                  <a:pos x="2069" y="1654"/>
                </a:cxn>
                <a:cxn ang="0">
                  <a:pos x="2123" y="1804"/>
                </a:cxn>
                <a:cxn ang="0">
                  <a:pos x="2135" y="1804"/>
                </a:cxn>
                <a:cxn ang="0">
                  <a:pos x="2081" y="1654"/>
                </a:cxn>
                <a:cxn ang="0">
                  <a:pos x="2021" y="1510"/>
                </a:cxn>
                <a:cxn ang="0">
                  <a:pos x="1949" y="1366"/>
                </a:cxn>
                <a:cxn ang="0">
                  <a:pos x="1866" y="1223"/>
                </a:cxn>
                <a:cxn ang="0">
                  <a:pos x="1722" y="1013"/>
                </a:cxn>
                <a:cxn ang="0">
                  <a:pos x="1561" y="821"/>
                </a:cxn>
                <a:cxn ang="0">
                  <a:pos x="1387" y="647"/>
                </a:cxn>
                <a:cxn ang="0">
                  <a:pos x="1202" y="491"/>
                </a:cxn>
                <a:cxn ang="0">
                  <a:pos x="999" y="353"/>
                </a:cxn>
                <a:cxn ang="0">
                  <a:pos x="783" y="239"/>
                </a:cxn>
                <a:cxn ang="0">
                  <a:pos x="562" y="138"/>
                </a:cxn>
                <a:cxn ang="0">
                  <a:pos x="329" y="66"/>
                </a:cxn>
                <a:cxn ang="0">
                  <a:pos x="329" y="66"/>
                </a:cxn>
              </a:cxnLst>
              <a:rect l="0" t="0" r="r" b="b"/>
              <a:pathLst>
                <a:path w="2135" h="1804">
                  <a:moveTo>
                    <a:pt x="329" y="66"/>
                  </a:moveTo>
                  <a:lnTo>
                    <a:pt x="161" y="3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61" y="42"/>
                  </a:lnTo>
                  <a:lnTo>
                    <a:pt x="323" y="78"/>
                  </a:lnTo>
                  <a:lnTo>
                    <a:pt x="556" y="150"/>
                  </a:lnTo>
                  <a:lnTo>
                    <a:pt x="777" y="245"/>
                  </a:lnTo>
                  <a:lnTo>
                    <a:pt x="993" y="365"/>
                  </a:lnTo>
                  <a:lnTo>
                    <a:pt x="1196" y="503"/>
                  </a:lnTo>
                  <a:lnTo>
                    <a:pt x="1381" y="653"/>
                  </a:lnTo>
                  <a:lnTo>
                    <a:pt x="1555" y="827"/>
                  </a:lnTo>
                  <a:lnTo>
                    <a:pt x="1710" y="1019"/>
                  </a:lnTo>
                  <a:lnTo>
                    <a:pt x="1854" y="1229"/>
                  </a:lnTo>
                  <a:lnTo>
                    <a:pt x="1937" y="1366"/>
                  </a:lnTo>
                  <a:lnTo>
                    <a:pt x="2009" y="1510"/>
                  </a:lnTo>
                  <a:lnTo>
                    <a:pt x="2069" y="1654"/>
                  </a:lnTo>
                  <a:lnTo>
                    <a:pt x="2123" y="1804"/>
                  </a:lnTo>
                  <a:lnTo>
                    <a:pt x="2135" y="1804"/>
                  </a:lnTo>
                  <a:lnTo>
                    <a:pt x="2081" y="1654"/>
                  </a:lnTo>
                  <a:lnTo>
                    <a:pt x="2021" y="1510"/>
                  </a:lnTo>
                  <a:lnTo>
                    <a:pt x="1949" y="1366"/>
                  </a:lnTo>
                  <a:lnTo>
                    <a:pt x="1866" y="1223"/>
                  </a:lnTo>
                  <a:lnTo>
                    <a:pt x="1722" y="1013"/>
                  </a:lnTo>
                  <a:lnTo>
                    <a:pt x="1561" y="821"/>
                  </a:lnTo>
                  <a:lnTo>
                    <a:pt x="1387" y="647"/>
                  </a:lnTo>
                  <a:lnTo>
                    <a:pt x="1202" y="491"/>
                  </a:lnTo>
                  <a:lnTo>
                    <a:pt x="999" y="353"/>
                  </a:lnTo>
                  <a:lnTo>
                    <a:pt x="783" y="239"/>
                  </a:lnTo>
                  <a:lnTo>
                    <a:pt x="562" y="138"/>
                  </a:lnTo>
                  <a:lnTo>
                    <a:pt x="329" y="66"/>
                  </a:lnTo>
                  <a:lnTo>
                    <a:pt x="329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00" name="Freeform 4"/>
            <p:cNvSpPr>
              <a:spLocks/>
            </p:cNvSpPr>
            <p:nvPr/>
          </p:nvSpPr>
          <p:spPr bwMode="hidden">
            <a:xfrm>
              <a:off x="0" y="2458"/>
              <a:ext cx="1854" cy="1858"/>
            </a:xfrm>
            <a:custGeom>
              <a:avLst/>
              <a:gdLst/>
              <a:ahLst/>
              <a:cxnLst>
                <a:cxn ang="0">
                  <a:pos x="1854" y="1858"/>
                </a:cxn>
                <a:cxn ang="0">
                  <a:pos x="0" y="1858"/>
                </a:cxn>
                <a:cxn ang="0">
                  <a:pos x="0" y="0"/>
                </a:cxn>
                <a:cxn ang="0">
                  <a:pos x="1854" y="1858"/>
                </a:cxn>
                <a:cxn ang="0">
                  <a:pos x="1854" y="1858"/>
                </a:cxn>
              </a:cxnLst>
              <a:rect l="0" t="0" r="r" b="b"/>
              <a:pathLst>
                <a:path w="1854" h="1858">
                  <a:moveTo>
                    <a:pt x="1854" y="1858"/>
                  </a:moveTo>
                  <a:lnTo>
                    <a:pt x="0" y="1858"/>
                  </a:lnTo>
                  <a:lnTo>
                    <a:pt x="0" y="0"/>
                  </a:lnTo>
                  <a:lnTo>
                    <a:pt x="1854" y="1858"/>
                  </a:lnTo>
                  <a:lnTo>
                    <a:pt x="1854" y="185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01" name="Freeform 5"/>
            <p:cNvSpPr>
              <a:spLocks/>
            </p:cNvSpPr>
            <p:nvPr/>
          </p:nvSpPr>
          <p:spPr bwMode="ltGray">
            <a:xfrm>
              <a:off x="0" y="2735"/>
              <a:ext cx="1745" cy="1577"/>
            </a:xfrm>
            <a:custGeom>
              <a:avLst/>
              <a:gdLst/>
              <a:ahLst/>
              <a:cxnLst>
                <a:cxn ang="0">
                  <a:pos x="1640" y="1377"/>
                </a:cxn>
                <a:cxn ang="0">
                  <a:pos x="1692" y="1479"/>
                </a:cxn>
                <a:cxn ang="0">
                  <a:pos x="1732" y="1577"/>
                </a:cxn>
                <a:cxn ang="0">
                  <a:pos x="1745" y="1577"/>
                </a:cxn>
                <a:cxn ang="0">
                  <a:pos x="1703" y="1469"/>
                </a:cxn>
                <a:cxn ang="0">
                  <a:pos x="1649" y="1367"/>
                </a:cxn>
                <a:cxn ang="0">
                  <a:pos x="1535" y="1157"/>
                </a:cxn>
                <a:cxn ang="0">
                  <a:pos x="1395" y="951"/>
                </a:cxn>
                <a:cxn ang="0">
                  <a:pos x="1236" y="756"/>
                </a:cxn>
                <a:cxn ang="0">
                  <a:pos x="1061" y="582"/>
                </a:cxn>
                <a:cxn ang="0">
                  <a:pos x="876" y="426"/>
                </a:cxn>
                <a:cxn ang="0">
                  <a:pos x="672" y="294"/>
                </a:cxn>
                <a:cxn ang="0">
                  <a:pos x="455" y="174"/>
                </a:cxn>
                <a:cxn ang="0">
                  <a:pos x="234" y="78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222" y="89"/>
                </a:cxn>
                <a:cxn ang="0">
                  <a:pos x="446" y="185"/>
                </a:cxn>
                <a:cxn ang="0">
                  <a:pos x="662" y="305"/>
                </a:cxn>
                <a:cxn ang="0">
                  <a:pos x="866" y="437"/>
                </a:cxn>
                <a:cxn ang="0">
                  <a:pos x="1052" y="593"/>
                </a:cxn>
                <a:cxn ang="0">
                  <a:pos x="1226" y="767"/>
                </a:cxn>
                <a:cxn ang="0">
                  <a:pos x="1385" y="960"/>
                </a:cxn>
                <a:cxn ang="0">
                  <a:pos x="1526" y="1167"/>
                </a:cxn>
                <a:cxn ang="0">
                  <a:pos x="1640" y="1377"/>
                </a:cxn>
              </a:cxnLst>
              <a:rect l="0" t="0" r="r" b="b"/>
              <a:pathLst>
                <a:path w="1745" h="1577">
                  <a:moveTo>
                    <a:pt x="1640" y="1377"/>
                  </a:moveTo>
                  <a:lnTo>
                    <a:pt x="1692" y="1479"/>
                  </a:lnTo>
                  <a:lnTo>
                    <a:pt x="1732" y="1577"/>
                  </a:lnTo>
                  <a:lnTo>
                    <a:pt x="1745" y="1577"/>
                  </a:lnTo>
                  <a:lnTo>
                    <a:pt x="1703" y="1469"/>
                  </a:lnTo>
                  <a:lnTo>
                    <a:pt x="1649" y="1367"/>
                  </a:lnTo>
                  <a:lnTo>
                    <a:pt x="1535" y="1157"/>
                  </a:lnTo>
                  <a:lnTo>
                    <a:pt x="1395" y="951"/>
                  </a:lnTo>
                  <a:lnTo>
                    <a:pt x="1236" y="756"/>
                  </a:lnTo>
                  <a:lnTo>
                    <a:pt x="1061" y="582"/>
                  </a:lnTo>
                  <a:lnTo>
                    <a:pt x="876" y="426"/>
                  </a:lnTo>
                  <a:lnTo>
                    <a:pt x="672" y="294"/>
                  </a:lnTo>
                  <a:lnTo>
                    <a:pt x="455" y="174"/>
                  </a:lnTo>
                  <a:lnTo>
                    <a:pt x="234" y="7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222" y="89"/>
                  </a:lnTo>
                  <a:lnTo>
                    <a:pt x="446" y="185"/>
                  </a:lnTo>
                  <a:lnTo>
                    <a:pt x="662" y="305"/>
                  </a:lnTo>
                  <a:lnTo>
                    <a:pt x="866" y="437"/>
                  </a:lnTo>
                  <a:lnTo>
                    <a:pt x="1052" y="593"/>
                  </a:lnTo>
                  <a:lnTo>
                    <a:pt x="1226" y="767"/>
                  </a:lnTo>
                  <a:lnTo>
                    <a:pt x="1385" y="960"/>
                  </a:lnTo>
                  <a:lnTo>
                    <a:pt x="1526" y="1167"/>
                  </a:lnTo>
                  <a:lnTo>
                    <a:pt x="1640" y="1377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02" name="Freeform 6"/>
            <p:cNvSpPr>
              <a:spLocks/>
            </p:cNvSpPr>
            <p:nvPr/>
          </p:nvSpPr>
          <p:spPr bwMode="ltGray">
            <a:xfrm>
              <a:off x="0" y="2544"/>
              <a:ext cx="1745" cy="176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2"/>
                </a:cxn>
                <a:cxn ang="0">
                  <a:pos x="210" y="88"/>
                </a:cxn>
                <a:cxn ang="0">
                  <a:pos x="426" y="190"/>
                </a:cxn>
                <a:cxn ang="0">
                  <a:pos x="630" y="304"/>
                </a:cxn>
                <a:cxn ang="0">
                  <a:pos x="818" y="442"/>
                </a:cxn>
                <a:cxn ang="0">
                  <a:pos x="998" y="592"/>
                </a:cxn>
                <a:cxn ang="0">
                  <a:pos x="1164" y="766"/>
                </a:cxn>
                <a:cxn ang="0">
                  <a:pos x="1310" y="942"/>
                </a:cxn>
                <a:cxn ang="0">
                  <a:pos x="1454" y="1146"/>
                </a:cxn>
                <a:cxn ang="0">
                  <a:pos x="1536" y="1298"/>
                </a:cxn>
                <a:cxn ang="0">
                  <a:pos x="1614" y="1456"/>
                </a:cxn>
                <a:cxn ang="0">
                  <a:pos x="1682" y="1616"/>
                </a:cxn>
                <a:cxn ang="0">
                  <a:pos x="1733" y="1768"/>
                </a:cxn>
                <a:cxn ang="0">
                  <a:pos x="1745" y="1768"/>
                </a:cxn>
                <a:cxn ang="0">
                  <a:pos x="1691" y="1606"/>
                </a:cxn>
                <a:cxn ang="0">
                  <a:pos x="1623" y="1445"/>
                </a:cxn>
                <a:cxn ang="0">
                  <a:pos x="1547" y="1288"/>
                </a:cxn>
                <a:cxn ang="0">
                  <a:pos x="1463" y="1136"/>
                </a:cxn>
                <a:cxn ang="0">
                  <a:pos x="1320" y="932"/>
                </a:cxn>
                <a:cxn ang="0">
                  <a:pos x="1173" y="755"/>
                </a:cxn>
                <a:cxn ang="0">
                  <a:pos x="1008" y="581"/>
                </a:cxn>
                <a:cxn ang="0">
                  <a:pos x="827" y="431"/>
                </a:cxn>
                <a:cxn ang="0">
                  <a:pos x="642" y="293"/>
                </a:cxn>
                <a:cxn ang="0">
                  <a:pos x="437" y="179"/>
                </a:cxn>
                <a:cxn ang="0">
                  <a:pos x="222" y="78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745" h="1768">
                  <a:moveTo>
                    <a:pt x="0" y="0"/>
                  </a:moveTo>
                  <a:lnTo>
                    <a:pt x="0" y="12"/>
                  </a:lnTo>
                  <a:lnTo>
                    <a:pt x="210" y="88"/>
                  </a:lnTo>
                  <a:lnTo>
                    <a:pt x="426" y="190"/>
                  </a:lnTo>
                  <a:lnTo>
                    <a:pt x="630" y="304"/>
                  </a:lnTo>
                  <a:lnTo>
                    <a:pt x="818" y="442"/>
                  </a:lnTo>
                  <a:lnTo>
                    <a:pt x="998" y="592"/>
                  </a:lnTo>
                  <a:lnTo>
                    <a:pt x="1164" y="766"/>
                  </a:lnTo>
                  <a:lnTo>
                    <a:pt x="1310" y="942"/>
                  </a:lnTo>
                  <a:lnTo>
                    <a:pt x="1454" y="1146"/>
                  </a:lnTo>
                  <a:lnTo>
                    <a:pt x="1536" y="1298"/>
                  </a:lnTo>
                  <a:lnTo>
                    <a:pt x="1614" y="1456"/>
                  </a:lnTo>
                  <a:lnTo>
                    <a:pt x="1682" y="1616"/>
                  </a:lnTo>
                  <a:lnTo>
                    <a:pt x="1733" y="1768"/>
                  </a:lnTo>
                  <a:lnTo>
                    <a:pt x="1745" y="1768"/>
                  </a:lnTo>
                  <a:lnTo>
                    <a:pt x="1691" y="1606"/>
                  </a:lnTo>
                  <a:lnTo>
                    <a:pt x="1623" y="1445"/>
                  </a:lnTo>
                  <a:lnTo>
                    <a:pt x="1547" y="1288"/>
                  </a:lnTo>
                  <a:lnTo>
                    <a:pt x="1463" y="1136"/>
                  </a:lnTo>
                  <a:lnTo>
                    <a:pt x="1320" y="932"/>
                  </a:lnTo>
                  <a:lnTo>
                    <a:pt x="1173" y="755"/>
                  </a:lnTo>
                  <a:lnTo>
                    <a:pt x="1008" y="581"/>
                  </a:lnTo>
                  <a:lnTo>
                    <a:pt x="827" y="431"/>
                  </a:lnTo>
                  <a:lnTo>
                    <a:pt x="642" y="293"/>
                  </a:lnTo>
                  <a:lnTo>
                    <a:pt x="437" y="179"/>
                  </a:lnTo>
                  <a:lnTo>
                    <a:pt x="222" y="7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03" name="Oval 7"/>
            <p:cNvSpPr>
              <a:spLocks noChangeArrowheads="1"/>
            </p:cNvSpPr>
            <p:nvPr/>
          </p:nvSpPr>
          <p:spPr bwMode="ltGray">
            <a:xfrm>
              <a:off x="209" y="2784"/>
              <a:ext cx="86" cy="86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104" name="Oval 8"/>
            <p:cNvSpPr>
              <a:spLocks noChangeArrowheads="1"/>
            </p:cNvSpPr>
            <p:nvPr/>
          </p:nvSpPr>
          <p:spPr bwMode="ltGray">
            <a:xfrm>
              <a:off x="1536" y="3884"/>
              <a:ext cx="92" cy="9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105" name="Oval 9"/>
            <p:cNvSpPr>
              <a:spLocks noChangeArrowheads="1"/>
            </p:cNvSpPr>
            <p:nvPr/>
          </p:nvSpPr>
          <p:spPr bwMode="ltGray">
            <a:xfrm>
              <a:off x="791" y="2723"/>
              <a:ext cx="121" cy="12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4106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4107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108" name="Rectangle 1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i="0"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fld id="{FAF3B5B6-CE1A-4891-B691-0C1DB7947CC1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4109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i="0"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4110" name="Rectangle 1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i="0"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fld id="{9456E4BA-2ACA-4652-B5C1-C61B4D09FFB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itchFamily="2" charset="2"/>
        <a:buChar char="l"/>
        <a:defRPr sz="32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l"/>
        <a:defRPr sz="24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5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</a:p>
        </p:txBody>
      </p:sp>
      <p:sp>
        <p:nvSpPr>
          <p:cNvPr id="2560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FAF3B5B6-CE1A-4891-B691-0C1DB7947CC1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2560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2560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9456E4BA-2ACA-4652-B5C1-C61B4D09FFB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  <p:sldLayoutId id="2147483699" r:id="rId13"/>
  </p:sldLayoutIdLst>
  <p:transition spd="med">
    <p:blinds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  <a:cs typeface="Times New Roman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  <a:cs typeface="Times New Roman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  <a:cs typeface="Times New Roman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  <a:cs typeface="Times New Roman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  <a:cs typeface="Times New Roman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  <a:cs typeface="Times New Roman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  <a:cs typeface="Times New Roman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  <a:cs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 i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 i="1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 i="1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 i="1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i="1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i="1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i="1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i="1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i="1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FAF3B5B6-CE1A-4891-B691-0C1DB7947CC1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9456E4BA-2ACA-4652-B5C1-C61B4D09FFB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3902075"/>
            <a:ext cx="3400425" cy="2949575"/>
            <a:chOff x="0" y="2458"/>
            <a:chExt cx="2142" cy="1858"/>
          </a:xfrm>
        </p:grpSpPr>
        <p:sp>
          <p:nvSpPr>
            <p:cNvPr id="4099" name="Freeform 3"/>
            <p:cNvSpPr>
              <a:spLocks/>
            </p:cNvSpPr>
            <p:nvPr/>
          </p:nvSpPr>
          <p:spPr bwMode="ltGray">
            <a:xfrm>
              <a:off x="0" y="2508"/>
              <a:ext cx="2142" cy="1804"/>
            </a:xfrm>
            <a:custGeom>
              <a:avLst/>
              <a:gdLst/>
              <a:ahLst/>
              <a:cxnLst>
                <a:cxn ang="0">
                  <a:pos x="329" y="66"/>
                </a:cxn>
                <a:cxn ang="0">
                  <a:pos x="161" y="3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161" y="42"/>
                </a:cxn>
                <a:cxn ang="0">
                  <a:pos x="323" y="78"/>
                </a:cxn>
                <a:cxn ang="0">
                  <a:pos x="556" y="150"/>
                </a:cxn>
                <a:cxn ang="0">
                  <a:pos x="777" y="245"/>
                </a:cxn>
                <a:cxn ang="0">
                  <a:pos x="993" y="365"/>
                </a:cxn>
                <a:cxn ang="0">
                  <a:pos x="1196" y="503"/>
                </a:cxn>
                <a:cxn ang="0">
                  <a:pos x="1381" y="653"/>
                </a:cxn>
                <a:cxn ang="0">
                  <a:pos x="1555" y="827"/>
                </a:cxn>
                <a:cxn ang="0">
                  <a:pos x="1710" y="1019"/>
                </a:cxn>
                <a:cxn ang="0">
                  <a:pos x="1854" y="1229"/>
                </a:cxn>
                <a:cxn ang="0">
                  <a:pos x="1937" y="1366"/>
                </a:cxn>
                <a:cxn ang="0">
                  <a:pos x="2009" y="1510"/>
                </a:cxn>
                <a:cxn ang="0">
                  <a:pos x="2069" y="1654"/>
                </a:cxn>
                <a:cxn ang="0">
                  <a:pos x="2123" y="1804"/>
                </a:cxn>
                <a:cxn ang="0">
                  <a:pos x="2135" y="1804"/>
                </a:cxn>
                <a:cxn ang="0">
                  <a:pos x="2081" y="1654"/>
                </a:cxn>
                <a:cxn ang="0">
                  <a:pos x="2021" y="1510"/>
                </a:cxn>
                <a:cxn ang="0">
                  <a:pos x="1949" y="1366"/>
                </a:cxn>
                <a:cxn ang="0">
                  <a:pos x="1866" y="1223"/>
                </a:cxn>
                <a:cxn ang="0">
                  <a:pos x="1722" y="1013"/>
                </a:cxn>
                <a:cxn ang="0">
                  <a:pos x="1561" y="821"/>
                </a:cxn>
                <a:cxn ang="0">
                  <a:pos x="1387" y="647"/>
                </a:cxn>
                <a:cxn ang="0">
                  <a:pos x="1202" y="491"/>
                </a:cxn>
                <a:cxn ang="0">
                  <a:pos x="999" y="353"/>
                </a:cxn>
                <a:cxn ang="0">
                  <a:pos x="783" y="239"/>
                </a:cxn>
                <a:cxn ang="0">
                  <a:pos x="562" y="138"/>
                </a:cxn>
                <a:cxn ang="0">
                  <a:pos x="329" y="66"/>
                </a:cxn>
                <a:cxn ang="0">
                  <a:pos x="329" y="66"/>
                </a:cxn>
              </a:cxnLst>
              <a:rect l="0" t="0" r="r" b="b"/>
              <a:pathLst>
                <a:path w="2135" h="1804">
                  <a:moveTo>
                    <a:pt x="329" y="66"/>
                  </a:moveTo>
                  <a:lnTo>
                    <a:pt x="161" y="3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61" y="42"/>
                  </a:lnTo>
                  <a:lnTo>
                    <a:pt x="323" y="78"/>
                  </a:lnTo>
                  <a:lnTo>
                    <a:pt x="556" y="150"/>
                  </a:lnTo>
                  <a:lnTo>
                    <a:pt x="777" y="245"/>
                  </a:lnTo>
                  <a:lnTo>
                    <a:pt x="993" y="365"/>
                  </a:lnTo>
                  <a:lnTo>
                    <a:pt x="1196" y="503"/>
                  </a:lnTo>
                  <a:lnTo>
                    <a:pt x="1381" y="653"/>
                  </a:lnTo>
                  <a:lnTo>
                    <a:pt x="1555" y="827"/>
                  </a:lnTo>
                  <a:lnTo>
                    <a:pt x="1710" y="1019"/>
                  </a:lnTo>
                  <a:lnTo>
                    <a:pt x="1854" y="1229"/>
                  </a:lnTo>
                  <a:lnTo>
                    <a:pt x="1937" y="1366"/>
                  </a:lnTo>
                  <a:lnTo>
                    <a:pt x="2009" y="1510"/>
                  </a:lnTo>
                  <a:lnTo>
                    <a:pt x="2069" y="1654"/>
                  </a:lnTo>
                  <a:lnTo>
                    <a:pt x="2123" y="1804"/>
                  </a:lnTo>
                  <a:lnTo>
                    <a:pt x="2135" y="1804"/>
                  </a:lnTo>
                  <a:lnTo>
                    <a:pt x="2081" y="1654"/>
                  </a:lnTo>
                  <a:lnTo>
                    <a:pt x="2021" y="1510"/>
                  </a:lnTo>
                  <a:lnTo>
                    <a:pt x="1949" y="1366"/>
                  </a:lnTo>
                  <a:lnTo>
                    <a:pt x="1866" y="1223"/>
                  </a:lnTo>
                  <a:lnTo>
                    <a:pt x="1722" y="1013"/>
                  </a:lnTo>
                  <a:lnTo>
                    <a:pt x="1561" y="821"/>
                  </a:lnTo>
                  <a:lnTo>
                    <a:pt x="1387" y="647"/>
                  </a:lnTo>
                  <a:lnTo>
                    <a:pt x="1202" y="491"/>
                  </a:lnTo>
                  <a:lnTo>
                    <a:pt x="999" y="353"/>
                  </a:lnTo>
                  <a:lnTo>
                    <a:pt x="783" y="239"/>
                  </a:lnTo>
                  <a:lnTo>
                    <a:pt x="562" y="138"/>
                  </a:lnTo>
                  <a:lnTo>
                    <a:pt x="329" y="66"/>
                  </a:lnTo>
                  <a:lnTo>
                    <a:pt x="329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00" name="Freeform 4"/>
            <p:cNvSpPr>
              <a:spLocks/>
            </p:cNvSpPr>
            <p:nvPr/>
          </p:nvSpPr>
          <p:spPr bwMode="hidden">
            <a:xfrm>
              <a:off x="0" y="2458"/>
              <a:ext cx="1854" cy="1858"/>
            </a:xfrm>
            <a:custGeom>
              <a:avLst/>
              <a:gdLst/>
              <a:ahLst/>
              <a:cxnLst>
                <a:cxn ang="0">
                  <a:pos x="1854" y="1858"/>
                </a:cxn>
                <a:cxn ang="0">
                  <a:pos x="0" y="1858"/>
                </a:cxn>
                <a:cxn ang="0">
                  <a:pos x="0" y="0"/>
                </a:cxn>
                <a:cxn ang="0">
                  <a:pos x="1854" y="1858"/>
                </a:cxn>
                <a:cxn ang="0">
                  <a:pos x="1854" y="1858"/>
                </a:cxn>
              </a:cxnLst>
              <a:rect l="0" t="0" r="r" b="b"/>
              <a:pathLst>
                <a:path w="1854" h="1858">
                  <a:moveTo>
                    <a:pt x="1854" y="1858"/>
                  </a:moveTo>
                  <a:lnTo>
                    <a:pt x="0" y="1858"/>
                  </a:lnTo>
                  <a:lnTo>
                    <a:pt x="0" y="0"/>
                  </a:lnTo>
                  <a:lnTo>
                    <a:pt x="1854" y="1858"/>
                  </a:lnTo>
                  <a:lnTo>
                    <a:pt x="1854" y="185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01" name="Freeform 5"/>
            <p:cNvSpPr>
              <a:spLocks/>
            </p:cNvSpPr>
            <p:nvPr/>
          </p:nvSpPr>
          <p:spPr bwMode="ltGray">
            <a:xfrm>
              <a:off x="0" y="2735"/>
              <a:ext cx="1745" cy="1577"/>
            </a:xfrm>
            <a:custGeom>
              <a:avLst/>
              <a:gdLst/>
              <a:ahLst/>
              <a:cxnLst>
                <a:cxn ang="0">
                  <a:pos x="1640" y="1377"/>
                </a:cxn>
                <a:cxn ang="0">
                  <a:pos x="1692" y="1479"/>
                </a:cxn>
                <a:cxn ang="0">
                  <a:pos x="1732" y="1577"/>
                </a:cxn>
                <a:cxn ang="0">
                  <a:pos x="1745" y="1577"/>
                </a:cxn>
                <a:cxn ang="0">
                  <a:pos x="1703" y="1469"/>
                </a:cxn>
                <a:cxn ang="0">
                  <a:pos x="1649" y="1367"/>
                </a:cxn>
                <a:cxn ang="0">
                  <a:pos x="1535" y="1157"/>
                </a:cxn>
                <a:cxn ang="0">
                  <a:pos x="1395" y="951"/>
                </a:cxn>
                <a:cxn ang="0">
                  <a:pos x="1236" y="756"/>
                </a:cxn>
                <a:cxn ang="0">
                  <a:pos x="1061" y="582"/>
                </a:cxn>
                <a:cxn ang="0">
                  <a:pos x="876" y="426"/>
                </a:cxn>
                <a:cxn ang="0">
                  <a:pos x="672" y="294"/>
                </a:cxn>
                <a:cxn ang="0">
                  <a:pos x="455" y="174"/>
                </a:cxn>
                <a:cxn ang="0">
                  <a:pos x="234" y="78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222" y="89"/>
                </a:cxn>
                <a:cxn ang="0">
                  <a:pos x="446" y="185"/>
                </a:cxn>
                <a:cxn ang="0">
                  <a:pos x="662" y="305"/>
                </a:cxn>
                <a:cxn ang="0">
                  <a:pos x="866" y="437"/>
                </a:cxn>
                <a:cxn ang="0">
                  <a:pos x="1052" y="593"/>
                </a:cxn>
                <a:cxn ang="0">
                  <a:pos x="1226" y="767"/>
                </a:cxn>
                <a:cxn ang="0">
                  <a:pos x="1385" y="960"/>
                </a:cxn>
                <a:cxn ang="0">
                  <a:pos x="1526" y="1167"/>
                </a:cxn>
                <a:cxn ang="0">
                  <a:pos x="1640" y="1377"/>
                </a:cxn>
              </a:cxnLst>
              <a:rect l="0" t="0" r="r" b="b"/>
              <a:pathLst>
                <a:path w="1745" h="1577">
                  <a:moveTo>
                    <a:pt x="1640" y="1377"/>
                  </a:moveTo>
                  <a:lnTo>
                    <a:pt x="1692" y="1479"/>
                  </a:lnTo>
                  <a:lnTo>
                    <a:pt x="1732" y="1577"/>
                  </a:lnTo>
                  <a:lnTo>
                    <a:pt x="1745" y="1577"/>
                  </a:lnTo>
                  <a:lnTo>
                    <a:pt x="1703" y="1469"/>
                  </a:lnTo>
                  <a:lnTo>
                    <a:pt x="1649" y="1367"/>
                  </a:lnTo>
                  <a:lnTo>
                    <a:pt x="1535" y="1157"/>
                  </a:lnTo>
                  <a:lnTo>
                    <a:pt x="1395" y="951"/>
                  </a:lnTo>
                  <a:lnTo>
                    <a:pt x="1236" y="756"/>
                  </a:lnTo>
                  <a:lnTo>
                    <a:pt x="1061" y="582"/>
                  </a:lnTo>
                  <a:lnTo>
                    <a:pt x="876" y="426"/>
                  </a:lnTo>
                  <a:lnTo>
                    <a:pt x="672" y="294"/>
                  </a:lnTo>
                  <a:lnTo>
                    <a:pt x="455" y="174"/>
                  </a:lnTo>
                  <a:lnTo>
                    <a:pt x="234" y="7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222" y="89"/>
                  </a:lnTo>
                  <a:lnTo>
                    <a:pt x="446" y="185"/>
                  </a:lnTo>
                  <a:lnTo>
                    <a:pt x="662" y="305"/>
                  </a:lnTo>
                  <a:lnTo>
                    <a:pt x="866" y="437"/>
                  </a:lnTo>
                  <a:lnTo>
                    <a:pt x="1052" y="593"/>
                  </a:lnTo>
                  <a:lnTo>
                    <a:pt x="1226" y="767"/>
                  </a:lnTo>
                  <a:lnTo>
                    <a:pt x="1385" y="960"/>
                  </a:lnTo>
                  <a:lnTo>
                    <a:pt x="1526" y="1167"/>
                  </a:lnTo>
                  <a:lnTo>
                    <a:pt x="1640" y="1377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02" name="Freeform 6"/>
            <p:cNvSpPr>
              <a:spLocks/>
            </p:cNvSpPr>
            <p:nvPr/>
          </p:nvSpPr>
          <p:spPr bwMode="ltGray">
            <a:xfrm>
              <a:off x="0" y="2544"/>
              <a:ext cx="1745" cy="176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2"/>
                </a:cxn>
                <a:cxn ang="0">
                  <a:pos x="210" y="88"/>
                </a:cxn>
                <a:cxn ang="0">
                  <a:pos x="426" y="190"/>
                </a:cxn>
                <a:cxn ang="0">
                  <a:pos x="630" y="304"/>
                </a:cxn>
                <a:cxn ang="0">
                  <a:pos x="818" y="442"/>
                </a:cxn>
                <a:cxn ang="0">
                  <a:pos x="998" y="592"/>
                </a:cxn>
                <a:cxn ang="0">
                  <a:pos x="1164" y="766"/>
                </a:cxn>
                <a:cxn ang="0">
                  <a:pos x="1310" y="942"/>
                </a:cxn>
                <a:cxn ang="0">
                  <a:pos x="1454" y="1146"/>
                </a:cxn>
                <a:cxn ang="0">
                  <a:pos x="1536" y="1298"/>
                </a:cxn>
                <a:cxn ang="0">
                  <a:pos x="1614" y="1456"/>
                </a:cxn>
                <a:cxn ang="0">
                  <a:pos x="1682" y="1616"/>
                </a:cxn>
                <a:cxn ang="0">
                  <a:pos x="1733" y="1768"/>
                </a:cxn>
                <a:cxn ang="0">
                  <a:pos x="1745" y="1768"/>
                </a:cxn>
                <a:cxn ang="0">
                  <a:pos x="1691" y="1606"/>
                </a:cxn>
                <a:cxn ang="0">
                  <a:pos x="1623" y="1445"/>
                </a:cxn>
                <a:cxn ang="0">
                  <a:pos x="1547" y="1288"/>
                </a:cxn>
                <a:cxn ang="0">
                  <a:pos x="1463" y="1136"/>
                </a:cxn>
                <a:cxn ang="0">
                  <a:pos x="1320" y="932"/>
                </a:cxn>
                <a:cxn ang="0">
                  <a:pos x="1173" y="755"/>
                </a:cxn>
                <a:cxn ang="0">
                  <a:pos x="1008" y="581"/>
                </a:cxn>
                <a:cxn ang="0">
                  <a:pos x="827" y="431"/>
                </a:cxn>
                <a:cxn ang="0">
                  <a:pos x="642" y="293"/>
                </a:cxn>
                <a:cxn ang="0">
                  <a:pos x="437" y="179"/>
                </a:cxn>
                <a:cxn ang="0">
                  <a:pos x="222" y="78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745" h="1768">
                  <a:moveTo>
                    <a:pt x="0" y="0"/>
                  </a:moveTo>
                  <a:lnTo>
                    <a:pt x="0" y="12"/>
                  </a:lnTo>
                  <a:lnTo>
                    <a:pt x="210" y="88"/>
                  </a:lnTo>
                  <a:lnTo>
                    <a:pt x="426" y="190"/>
                  </a:lnTo>
                  <a:lnTo>
                    <a:pt x="630" y="304"/>
                  </a:lnTo>
                  <a:lnTo>
                    <a:pt x="818" y="442"/>
                  </a:lnTo>
                  <a:lnTo>
                    <a:pt x="998" y="592"/>
                  </a:lnTo>
                  <a:lnTo>
                    <a:pt x="1164" y="766"/>
                  </a:lnTo>
                  <a:lnTo>
                    <a:pt x="1310" y="942"/>
                  </a:lnTo>
                  <a:lnTo>
                    <a:pt x="1454" y="1146"/>
                  </a:lnTo>
                  <a:lnTo>
                    <a:pt x="1536" y="1298"/>
                  </a:lnTo>
                  <a:lnTo>
                    <a:pt x="1614" y="1456"/>
                  </a:lnTo>
                  <a:lnTo>
                    <a:pt x="1682" y="1616"/>
                  </a:lnTo>
                  <a:lnTo>
                    <a:pt x="1733" y="1768"/>
                  </a:lnTo>
                  <a:lnTo>
                    <a:pt x="1745" y="1768"/>
                  </a:lnTo>
                  <a:lnTo>
                    <a:pt x="1691" y="1606"/>
                  </a:lnTo>
                  <a:lnTo>
                    <a:pt x="1623" y="1445"/>
                  </a:lnTo>
                  <a:lnTo>
                    <a:pt x="1547" y="1288"/>
                  </a:lnTo>
                  <a:lnTo>
                    <a:pt x="1463" y="1136"/>
                  </a:lnTo>
                  <a:lnTo>
                    <a:pt x="1320" y="932"/>
                  </a:lnTo>
                  <a:lnTo>
                    <a:pt x="1173" y="755"/>
                  </a:lnTo>
                  <a:lnTo>
                    <a:pt x="1008" y="581"/>
                  </a:lnTo>
                  <a:lnTo>
                    <a:pt x="827" y="431"/>
                  </a:lnTo>
                  <a:lnTo>
                    <a:pt x="642" y="293"/>
                  </a:lnTo>
                  <a:lnTo>
                    <a:pt x="437" y="179"/>
                  </a:lnTo>
                  <a:lnTo>
                    <a:pt x="222" y="7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03" name="Oval 7"/>
            <p:cNvSpPr>
              <a:spLocks noChangeArrowheads="1"/>
            </p:cNvSpPr>
            <p:nvPr/>
          </p:nvSpPr>
          <p:spPr bwMode="ltGray">
            <a:xfrm>
              <a:off x="209" y="2784"/>
              <a:ext cx="86" cy="86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104" name="Oval 8"/>
            <p:cNvSpPr>
              <a:spLocks noChangeArrowheads="1"/>
            </p:cNvSpPr>
            <p:nvPr/>
          </p:nvSpPr>
          <p:spPr bwMode="ltGray">
            <a:xfrm>
              <a:off x="1536" y="3884"/>
              <a:ext cx="92" cy="9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105" name="Oval 9"/>
            <p:cNvSpPr>
              <a:spLocks noChangeArrowheads="1"/>
            </p:cNvSpPr>
            <p:nvPr/>
          </p:nvSpPr>
          <p:spPr bwMode="ltGray">
            <a:xfrm>
              <a:off x="791" y="2723"/>
              <a:ext cx="121" cy="12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4106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4107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108" name="Rectangle 1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i="0"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fld id="{FAF3B5B6-CE1A-4891-B691-0C1DB7947CC1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4109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i="0"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4110" name="Rectangle 1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i="0"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fld id="{9456E4BA-2ACA-4652-B5C1-C61B4D09FFB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  <p:sldLayoutId id="2147483724" r:id="rId12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itchFamily="2" charset="2"/>
        <a:buChar char="l"/>
        <a:defRPr sz="32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l"/>
        <a:defRPr sz="24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endParaRPr lang="ru-RU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 Black" pitchFamily="34" charset="0"/>
              </a:defRPr>
            </a:lvl1pPr>
          </a:lstStyle>
          <a:p>
            <a:fld id="{9456E4BA-2ACA-4652-B5C1-C61B4D09FFB3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19461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19462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19463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>
                <a:solidFill>
                  <a:schemeClr val="hlink"/>
                </a:solidFill>
              </a:endParaRPr>
            </a:p>
          </p:txBody>
        </p:sp>
        <p:sp>
          <p:nvSpPr>
            <p:cNvPr id="19464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>
                <a:solidFill>
                  <a:schemeClr val="hlink"/>
                </a:solidFill>
              </a:endParaRPr>
            </a:p>
          </p:txBody>
        </p:sp>
        <p:sp>
          <p:nvSpPr>
            <p:cNvPr id="19465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>
                <a:solidFill>
                  <a:schemeClr val="accent2"/>
                </a:solidFill>
              </a:endParaRPr>
            </a:p>
          </p:txBody>
        </p:sp>
        <p:sp>
          <p:nvSpPr>
            <p:cNvPr id="19466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>
                <a:solidFill>
                  <a:schemeClr val="hlink"/>
                </a:solidFill>
              </a:endParaRPr>
            </a:p>
          </p:txBody>
        </p:sp>
        <p:sp>
          <p:nvSpPr>
            <p:cNvPr id="19467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19468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>
                <a:solidFill>
                  <a:schemeClr val="accent2"/>
                </a:solidFill>
              </a:endParaRPr>
            </a:p>
          </p:txBody>
        </p:sp>
        <p:sp>
          <p:nvSpPr>
            <p:cNvPr id="19469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>
                <a:solidFill>
                  <a:schemeClr val="accent2"/>
                </a:solidFill>
              </a:endParaRPr>
            </a:p>
          </p:txBody>
        </p:sp>
      </p:grpSp>
      <p:sp>
        <p:nvSpPr>
          <p:cNvPr id="19470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9471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9472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fld id="{FAF3B5B6-CE1A-4891-B691-0C1DB7947CC1}" type="datetimeFigureOut">
              <a:rPr lang="ru-RU" smtClean="0"/>
              <a:pPr/>
              <a:t>07.04.2020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¨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hyperlink" Target="http://urokiistorii.ru/sites/all/files/image/Dachau.jpg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9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kz-gedenkstaette-dachau.de/" TargetMode="External"/><Relationship Id="rId2" Type="http://schemas.openxmlformats.org/officeDocument/2006/relationships/hyperlink" Target="http://urokiistorii.ru/sites/all/files/image/Dachau.jpg" TargetMode="Externa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0.xml"/></Relationships>
</file>

<file path=ppt/slides/_rels/slide5.xml.rels><?xml version="1.0" encoding="UTF-8" standalone="yes"?>
<Relationships xmlns="http://schemas.openxmlformats.org/package/2006/relationships"><Relationship Id="rId13" Type="http://schemas.openxmlformats.org/officeDocument/2006/relationships/hyperlink" Target="http://ru.wikipedia.org/wiki/%D0%91%D1%83%D1%85%D0%B5%D0%BD%D0%B2%D0%B0%D0%BB%D1%8C%D0%B4_(%D0%BA%D0%BE%D0%BD%D1%86%D0%B5%D0%BD%D1%82%D1%80%D0%B0%D1%86%D0%B8%D0%BE%D0%BD%D0%BD%D1%8B%D0%B9_%D0%BB%D0%B0%D0%B3%D0%B5%D1%80%D1%8C)" TargetMode="External"/><Relationship Id="rId18" Type="http://schemas.openxmlformats.org/officeDocument/2006/relationships/hyperlink" Target="http://ru.wikipedia.org/wiki/%D0%93%D0%B5%D1%80%D1%86%D0%BE%D0%B3%D0%B5%D0%BD%D0%B1%D1%83%D1%88_(%D0%BA%D0%BE%D0%BD%D1%86%D0%B5%D0%BD%D1%82%D1%80%D0%B0%D1%86%D0%B8%D0%BE%D0%BD%D0%BD%D1%8B%D0%B9_%D0%BB%D0%B0%D0%B3%D0%B5%D1%80%D1%8C)" TargetMode="External"/><Relationship Id="rId26" Type="http://schemas.openxmlformats.org/officeDocument/2006/relationships/hyperlink" Target="http://ru.wikipedia.org/wiki/%D0%9A%D0%B0%D1%83%D1%84%D0%B5%D1%80%D0%B8%D0%BD%D0%B3_(%D0%BA%D0%BE%D0%BD%D1%86%D0%B5%D0%BD%D1%82%D1%80%D0%B0%D1%86%D0%B8%D0%BE%D0%BD%D0%BD%D1%8B%D0%B9_%D0%BB%D0%B0%D0%B3%D0%B5%D1%80%D1%8C)" TargetMode="External"/><Relationship Id="rId39" Type="http://schemas.openxmlformats.org/officeDocument/2006/relationships/hyperlink" Target="http://ru.wikipedia.org/wiki/%D0%9E%D1%81%D0%B2%D0%B5%D0%BD%D1%86%D0%B8%D0%BC_(%D0%BA%D0%BE%D0%BD%D1%86%D0%B5%D0%BD%D1%82%D1%80%D0%B0%D1%86%D0%B8%D0%BE%D0%BD%D0%BD%D1%8B%D0%B9_%D0%BB%D0%B0%D0%B3%D0%B5%D1%80%D1%8C)" TargetMode="External"/><Relationship Id="rId21" Type="http://schemas.openxmlformats.org/officeDocument/2006/relationships/hyperlink" Target="http://ru.wikipedia.org/wiki/%D0%94%D0%B0%D1%85%D0%B0%D1%83_(%D0%BA%D0%BE%D0%BD%D1%86%D0%B5%D0%BD%D1%82%D1%80%D0%B0%D1%86%D0%B8%D0%BE%D0%BD%D0%BD%D1%8B%D0%B9_%D0%BB%D0%B0%D0%B3%D0%B5%D1%80%D1%8C)" TargetMode="External"/><Relationship Id="rId34" Type="http://schemas.openxmlformats.org/officeDocument/2006/relationships/hyperlink" Target="http://ru.wikipedia.org/wiki/%D0%9D%D0%B8%D0%B4%D0%B5%D1%80%D1%85%D0%B0%D0%B3%D0%B5%D0%BD_(%D0%BA%D0%BE%D0%BD%D1%86%D0%B5%D0%BD%D1%82%D1%80%D0%B0%D1%86%D0%B8%D0%BE%D0%BD%D0%BD%D1%8B%D0%B9_%D0%BB%D0%B0%D0%B3%D0%B5%D1%80%D1%8C)" TargetMode="External"/><Relationship Id="rId42" Type="http://schemas.openxmlformats.org/officeDocument/2006/relationships/hyperlink" Target="http://ru.wikipedia.org/wiki/%D0%A0%D0%B8%D0%B3%D0%B0-%D0%9A%D0%B0%D0%B9%D0%B7%D0%B5%D1%80%D0%B2%D0%B0%D0%BB%D1%8C%D0%B4" TargetMode="External"/><Relationship Id="rId47" Type="http://schemas.openxmlformats.org/officeDocument/2006/relationships/hyperlink" Target="http://ru.wikipedia.org/wiki/%D0%A2%D0%B5%D1%80%D0%B5%D0%B7%D0%B8%D0%B5%D0%BD%D1%88%D1%82%D0%B0%D0%B4%D1%82_(%D0%BA%D0%BE%D0%BD%D1%86%D0%B5%D0%BD%D1%82%D1%80%D0%B0%D1%86%D0%B8%D0%BE%D0%BD%D0%BD%D1%8B%D0%B9_%D0%BB%D0%B0%D0%B3%D0%B5%D1%80%D1%8C)" TargetMode="External"/><Relationship Id="rId50" Type="http://schemas.openxmlformats.org/officeDocument/2006/relationships/hyperlink" Target="http://ru.wikipedia.org/wiki/%D0%A4%D0%B5%D0%BB%D1%81%D1%82%D0%B0%D0%B4_(%D0%BA%D0%BE%D0%BD%D1%86%D0%B5%D0%BD%D1%82%D1%80%D0%B0%D1%86%D0%B8%D0%BE%D0%BD%D0%BD%D1%8B%D0%B9_%D0%BB%D0%B0%D0%B3%D0%B5%D1%80%D1%8C)" TargetMode="External"/><Relationship Id="rId55" Type="http://schemas.openxmlformats.org/officeDocument/2006/relationships/hyperlink" Target="http://ru.wikipedia.org/wiki/%D0%A6%D1%80%D0%B2%D0%B5%D0%BD%D0%B8_%D0%9A%D1%80%D1%81%D1%82_(%D0%BA%D0%BE%D0%BD%D1%86%D0%B5%D0%BD%D1%82%D1%80%D0%B0%D1%86%D0%B8%D0%BE%D0%BD%D0%BD%D1%8B%D0%B9_%D0%BB%D0%B0%D0%B3%D0%B5%D1%80%D1%8C)" TargetMode="External"/><Relationship Id="rId7" Type="http://schemas.openxmlformats.org/officeDocument/2006/relationships/hyperlink" Target="http://ru.wikipedia.org/wiki/%D0%91%D0%B5%D1%80%D0%B3%D0%B5%D0%BD-%D0%91%D0%B5%D0%BB%D1%8C%D0%B7%D0%B5%D0%BD_(%D0%BA%D0%BE%D0%BD%D1%86%D0%B5%D0%BD%D1%82%D1%80%D0%B0%D1%86%D0%B8%D0%BE%D0%BD%D0%BD%D1%8B%D0%B9_%D0%BB%D0%B0%D0%B3%D0%B5%D1%80%D1%8C)" TargetMode="External"/><Relationship Id="rId12" Type="http://schemas.openxmlformats.org/officeDocument/2006/relationships/hyperlink" Target="http://ru.wikipedia.org/wiki/%D0%91%D1%80%D0%B5%D1%82%D0%B2%D0%B5%D1%82_(%D0%BA%D0%BE%D0%BD%D1%86%D0%B5%D0%BD%D1%82%D1%80%D0%B0%D1%86%D0%B8%D0%BE%D0%BD%D0%BD%D1%8B%D0%B9_%D0%BB%D0%B0%D0%B3%D0%B5%D1%80%D1%8C)" TargetMode="External"/><Relationship Id="rId17" Type="http://schemas.openxmlformats.org/officeDocument/2006/relationships/hyperlink" Target="http://ru.wikipedia.org/wiki/%D0%92%D0%B5%D1%81%D1%82%D0%B5%D1%80%D0%B1%D0%BE%D1%80%D0%BA_(%D0%BA%D0%BE%D0%BD%D1%86%D0%B5%D0%BD%D1%82%D1%80%D0%B0%D1%86%D0%B8%D0%BE%D0%BD%D0%BD%D1%8B%D0%B9_%D0%BB%D0%B0%D0%B3%D0%B5%D1%80%D1%8C)" TargetMode="External"/><Relationship Id="rId25" Type="http://schemas.openxmlformats.org/officeDocument/2006/relationships/hyperlink" Target="http://ru.wikipedia.org/wiki/%D0%97%D0%B0%D0%BA%D1%81%D0%B5%D0%BD%D1%85%D0%B0%D1%83%D0%B7%D0%B5%D0%BD_(%D0%BA%D0%BE%D0%BD%D1%86%D0%B5%D0%BD%D1%82%D1%80%D0%B0%D1%86%D0%B8%D0%BE%D0%BD%D0%BD%D1%8B%D0%B9_%D0%BB%D0%B0%D0%B3%D0%B5%D1%80%D1%8C)" TargetMode="External"/><Relationship Id="rId33" Type="http://schemas.openxmlformats.org/officeDocument/2006/relationships/hyperlink" Target="http://ru.wikipedia.org/wiki/%D0%9D%D0%B0%D1%86%D0%B2%D0%B5%D0%B9%D0%BB%D0%B5%D1%80-%D0%A8%D1%82%D1%80%D1%83%D1%82%D0%B3%D0%BE%D1%84" TargetMode="External"/><Relationship Id="rId38" Type="http://schemas.openxmlformats.org/officeDocument/2006/relationships/hyperlink" Target="http://ru.wikipedia.org/wiki/%D0%9E%D1%80%D0%B4%D1%80%D1%83%D1%84_(%D0%BA%D0%BE%D0%BD%D1%86%D0%B5%D0%BD%D1%82%D1%80%D0%B0%D1%86%D0%B8%D0%BE%D0%BD%D0%BD%D1%8B%D0%B9_%D0%BB%D0%B0%D0%B3%D0%B5%D1%80%D1%8C)" TargetMode="External"/><Relationship Id="rId46" Type="http://schemas.openxmlformats.org/officeDocument/2006/relationships/hyperlink" Target="http://ru.wikipedia.org/wiki/%D0%A1%D0%BE%D0%B1%D0%B8%D0%B1%D0%BE%D1%80_(%D0%BA%D0%BE%D0%BD%D1%86%D0%B5%D0%BD%D1%82%D1%80%D0%B0%D1%86%D0%B8%D0%BE%D0%BD%D0%BD%D1%8B%D0%B9_%D0%BB%D0%B0%D0%B3%D0%B5%D1%80%D1%8C)" TargetMode="External"/><Relationship Id="rId2" Type="http://schemas.openxmlformats.org/officeDocument/2006/relationships/hyperlink" Target="http://ru.wikipedia.org/wiki/%D0%90%D0%BC%D0%B5%D1%80%D1%81%D1%84%D0%BE%D1%80%D1%82_(%D0%BA%D0%BE%D0%BD%D1%86%D0%B5%D0%BD%D1%82%D1%80%D0%B0%D1%86%D0%B8%D0%BE%D0%BD%D0%BD%D1%8B%D0%B9_%D0%BB%D0%B0%D0%B3%D0%B5%D1%80%D1%8C)" TargetMode="External"/><Relationship Id="rId16" Type="http://schemas.openxmlformats.org/officeDocument/2006/relationships/hyperlink" Target="http://ru.wikipedia.org/wiki/%D0%92%D0%B5%D1%80%D0%BD%D0%B5%D1%82_(%D0%BA%D0%BE%D0%BD%D1%86%D0%B5%D0%BD%D1%82%D1%80%D0%B0%D1%86%D0%B8%D0%BE%D0%BD%D0%BD%D1%8B%D0%B9_%D0%BB%D0%B0%D0%B3%D0%B5%D1%80%D1%8C)" TargetMode="External"/><Relationship Id="rId20" Type="http://schemas.openxmlformats.org/officeDocument/2006/relationships/hyperlink" Target="http://ru.wikipedia.org/wiki/%D0%93%D1%80%D0%BE%D1%81%D1%81-%D0%A0%D0%BE%D0%B7%D0%B5%D0%BD_(%D0%BA%D0%BE%D0%BD%D1%86%D0%B5%D0%BD%D1%82%D1%80%D0%B0%D1%86%D0%B8%D0%BE%D0%BD%D0%BD%D1%8B%D0%B9_%D0%BB%D0%B0%D0%B3%D0%B5%D1%80%D1%8C)" TargetMode="External"/><Relationship Id="rId29" Type="http://schemas.openxmlformats.org/officeDocument/2006/relationships/hyperlink" Target="http://ru.wikipedia.org/wiki/%D0%9C%D0%B0%D0%B9%D0%B4%D0%B0%D0%BD%D0%B5%D0%BA" TargetMode="External"/><Relationship Id="rId41" Type="http://schemas.openxmlformats.org/officeDocument/2006/relationships/hyperlink" Target="http://ru.wikipedia.org/wiki/%D0%A0%D0%B0%D0%B2%D0%B5%D0%BD%D1%81%D0%B1%D1%80%D1%8E%D0%BA_(%D0%BA%D0%BE%D0%BD%D1%86%D0%B5%D0%BD%D1%82%D1%80%D0%B0%D1%86%D0%B8%D0%BE%D0%BD%D0%BD%D1%8B%D0%B9_%D0%BB%D0%B0%D0%B3%D0%B5%D1%80%D1%8C)" TargetMode="External"/><Relationship Id="rId54" Type="http://schemas.openxmlformats.org/officeDocument/2006/relationships/hyperlink" Target="http://ru.wikipedia.org/wiki/%D0%A5%D0%B8%D0%BD%D1%86%D0%B5%D1%80%D1%82_(%D0%BA%D0%BE%D0%BD%D1%86%D0%B5%D0%BD%D1%82%D1%80%D0%B0%D1%86%D0%B8%D0%BE%D0%BD%D0%BD%D1%8B%D0%B9_%D0%BB%D0%B0%D0%B3%D0%B5%D1%80%D1%8C)" TargetMode="External"/><Relationship Id="rId1" Type="http://schemas.openxmlformats.org/officeDocument/2006/relationships/slideLayout" Target="../slideLayouts/slideLayout24.xml"/><Relationship Id="rId6" Type="http://schemas.openxmlformats.org/officeDocument/2006/relationships/hyperlink" Target="http://ru.wikipedia.org/wiki/%D0%91%D0%B5%D0%BB%D0%B6%D0%B5%D1%86" TargetMode="External"/><Relationship Id="rId11" Type="http://schemas.openxmlformats.org/officeDocument/2006/relationships/hyperlink" Target="http://ru.wikipedia.org/wiki/%D0%91%D1%80%D0%B0%D0%B9%D1%82%D0%B5%D0%BD%D0%B0%D1%83_(%D0%BA%D0%BE%D0%BD%D1%86%D0%B5%D0%BD%D1%82%D1%80%D0%B0%D1%86%D0%B8%D0%BE%D0%BD%D0%BD%D1%8B%D0%B9_%D0%BB%D0%B0%D0%B3%D0%B5%D1%80%D1%8C)" TargetMode="External"/><Relationship Id="rId24" Type="http://schemas.openxmlformats.org/officeDocument/2006/relationships/hyperlink" Target="http://ru.wikipedia.org/wiki/%D0%94%D1%80%D0%B0%D0%BD%D1%81%D0%B8_(%D0%BA%D0%BE%D0%BD%D1%86%D0%B5%D0%BD%D1%82%D1%80%D0%B0%D1%86%D0%B8%D0%BE%D0%BD%D0%BD%D1%8B%D0%B9_%D0%BB%D0%B0%D0%B3%D0%B5%D1%80%D1%8C)" TargetMode="External"/><Relationship Id="rId32" Type="http://schemas.openxmlformats.org/officeDocument/2006/relationships/hyperlink" Target="http://ru.wikipedia.org/wiki/%D0%9C%D0%B0%D1%83%D1%82%D1%85%D0%B0%D1%83%D0%B7%D0%B5%D0%BD_(%D0%BA%D0%BE%D0%BD%D1%86%D0%B5%D0%BD%D1%82%D1%80%D0%B0%D1%86%D0%B8%D0%BE%D0%BD%D0%BD%D1%8B%D0%B9_%D0%BB%D0%B0%D0%B3%D0%B5%D1%80%D1%8C)" TargetMode="External"/><Relationship Id="rId37" Type="http://schemas.openxmlformats.org/officeDocument/2006/relationships/hyperlink" Target="http://ru.wikipedia.org/wiki/%D0%9E%D1%80%D0%B0%D0%BD%D0%B8%D0%B5%D0%BD%D0%B1%D1%83%D1%80%D0%B3_(%D0%BA%D0%BE%D0%BD%D1%86%D0%B5%D0%BD%D1%82%D1%80%D0%B0%D1%86%D0%B8%D0%BE%D0%BD%D0%BD%D1%8B%D0%B9_%D0%BB%D0%B0%D0%B3%D0%B5%D1%80%D1%8C)" TargetMode="External"/><Relationship Id="rId40" Type="http://schemas.openxmlformats.org/officeDocument/2006/relationships/hyperlink" Target="http://ru.wikipedia.org/wiki/%D0%9F%D0%BB%D0%B0%D1%88%D1%83%D0%B2_(%D0%BA%D0%BE%D0%BD%D1%86%D0%B5%D0%BD%D1%82%D1%80%D0%B0%D1%86%D0%B8%D0%BE%D0%BD%D0%BD%D1%8B%D0%B9_%D0%BB%D0%B0%D0%B3%D0%B5%D1%80%D1%8C)" TargetMode="External"/><Relationship Id="rId45" Type="http://schemas.openxmlformats.org/officeDocument/2006/relationships/hyperlink" Target="http://ru.wikipedia.org/wiki/%D0%A1%D0%B0%D0%BB%D0%B0%D1%81%D0%BF%D0%B8%D0%BB%D1%81_(%D0%BB%D0%B0%D0%B3%D0%B5%D1%80%D1%8C_%D1%81%D0%BC%D0%B5%D1%80%D1%82%D0%B8)" TargetMode="External"/><Relationship Id="rId53" Type="http://schemas.openxmlformats.org/officeDocument/2006/relationships/hyperlink" Target="http://ru.wikipedia.org/wiki/%D0%A5%D0%B5%D0%BB%D0%BC%D0%BD%D0%BE_(%D0%BA%D0%BE%D0%BD%D1%86%D0%B5%D0%BD%D1%82%D1%80%D0%B0%D1%86%D0%B8%D0%BE%D0%BD%D0%BD%D1%8B%D0%B9_%D0%BB%D0%B0%D0%B3%D0%B5%D1%80%D1%8C)" TargetMode="External"/><Relationship Id="rId58" Type="http://schemas.openxmlformats.org/officeDocument/2006/relationships/hyperlink" Target="http://ru.wikipedia.org/wiki/%D0%AF%D0%BD%D0%BE%D0%B2%D1%81%D0%BA%D0%B0_(%D0%BA%D0%BE%D0%BD%D1%86%D0%B5%D0%BD%D1%82%D1%80%D0%B0%D1%86%D0%B8%D0%BE%D0%BD%D0%BD%D1%8B%D0%B9_%D0%BB%D0%B0%D0%B3%D0%B5%D1%80%D1%8C)" TargetMode="External"/><Relationship Id="rId5" Type="http://schemas.openxmlformats.org/officeDocument/2006/relationships/hyperlink" Target="http://ru.wikipedia.org/wiki/%D0%91%D0%B0%D1%80%D0%B4%D1%83%D1%84%D0%BE%D1%81%D1%81_(%D0%BA%D0%BE%D0%BD%D1%86%D0%B5%D0%BD%D1%82%D1%80%D0%B0%D1%86%D0%B8%D0%BE%D0%BD%D0%BD%D1%8B%D0%B9_%D0%BB%D0%B0%D0%B3%D0%B5%D1%80%D1%8C)" TargetMode="External"/><Relationship Id="rId15" Type="http://schemas.openxmlformats.org/officeDocument/2006/relationships/hyperlink" Target="http://ru.wikipedia.org/wiki/%D0%92%D0%B0%D0%B9%D0%B2%D0%B0%D1%80%D0%B0_(%D0%BA%D0%BE%D0%BD%D1%86%D0%B5%D0%BD%D1%82%D1%80%D0%B0%D1%86%D0%B8%D0%BE%D0%BD%D0%BD%D1%8B%D0%B9_%D0%BB%D0%B0%D0%B3%D0%B5%D1%80%D1%8C)" TargetMode="External"/><Relationship Id="rId23" Type="http://schemas.openxmlformats.org/officeDocument/2006/relationships/hyperlink" Target="http://ru.wikipedia.org/wiki/%D0%94%D0%BE%D1%80%D0%B0-%D0%9C%D0%B8%D1%82%D1%82%D0%B5%D0%BB%D1%8C%D0%B1%D0%B0%D1%83_(%D0%BA%D0%BE%D0%BD%D1%86%D0%B5%D0%BD%D1%82%D1%80%D0%B0%D1%86%D0%B8%D0%BE%D0%BD%D0%BD%D1%8B%D0%B9_%D0%BB%D0%B0%D0%B3%D0%B5%D1%80%D1%8C)" TargetMode="External"/><Relationship Id="rId28" Type="http://schemas.openxmlformats.org/officeDocument/2006/relationships/hyperlink" Target="http://ru.wikipedia.org/wiki/%D0%9A%D0%BE%D0%B2%D0%BD%D0%BE_(%D0%B3%D0%B5%D1%82%D1%82%D0%BE)" TargetMode="External"/><Relationship Id="rId36" Type="http://schemas.openxmlformats.org/officeDocument/2006/relationships/hyperlink" Target="http://ru.wikipedia.org/wiki/%D0%9E%D0%BB%D0%B4%D0%B5%D1%80%D0%BD%D0%B8_(%D0%BA%D0%BE%D0%BD%D1%86%D0%B5%D0%BD%D1%82%D1%80%D0%B0%D1%86%D0%B8%D0%BE%D0%BD%D0%BD%D1%8B%D0%B9_%D0%BB%D0%B0%D0%B3%D0%B5%D1%80%D1%8C)" TargetMode="External"/><Relationship Id="rId49" Type="http://schemas.openxmlformats.org/officeDocument/2006/relationships/hyperlink" Target="http://ru.wikipedia.org/wiki/%D0%A3%D0%B7%D0%B5%D0%B4%D0%BE%D0%BC_(%D0%BA%D0%BE%D0%BD%D1%86%D0%B5%D0%BD%D1%82%D1%80%D0%B0%D1%86%D0%B8%D0%BE%D0%BD%D0%BD%D1%8B%D0%B9_%D0%BB%D0%B0%D0%B3%D0%B5%D1%80%D1%8C)" TargetMode="External"/><Relationship Id="rId57" Type="http://schemas.openxmlformats.org/officeDocument/2006/relationships/hyperlink" Target="http://ru.wikipedia.org/wiki/%D0%AD%D1%81%D1%82%D0%B5%D1%80%D0%B2%D0%B5%D0%B3%D0%B5%D0%BD_(%D0%BA%D0%BE%D0%BD%D1%86%D0%B5%D0%BD%D1%82%D1%80%D0%B0%D1%86%D0%B8%D0%BE%D0%BD%D0%BD%D1%8B%D0%B9_%D0%BB%D0%B0%D0%B3%D0%B5%D1%80%D1%8C)" TargetMode="External"/><Relationship Id="rId10" Type="http://schemas.openxmlformats.org/officeDocument/2006/relationships/hyperlink" Target="http://ru.wikipedia.org/wiki/%D0%91%D0%BE%D0%BB%D1%8C%D1%86%D0%B0%D0%BD%D0%BE_(%D0%BA%D0%BE%D0%BD%D1%86%D0%B5%D0%BD%D1%82%D1%80%D0%B0%D1%86%D0%B8%D0%BE%D0%BD%D0%BD%D1%8B%D0%B9_%D0%BB%D0%B0%D0%B3%D0%B5%D1%80%D1%8C)" TargetMode="External"/><Relationship Id="rId19" Type="http://schemas.openxmlformats.org/officeDocument/2006/relationships/hyperlink" Target="http://ru.wikipedia.org/wiki/%D0%93%D1%80%D0%B8%D0%BD%D0%B8_(%D0%BA%D0%BE%D0%BD%D1%86%D0%B5%D0%BD%D1%82%D1%80%D0%B0%D1%86%D0%B8%D0%BE%D0%BD%D0%BD%D1%8B%D0%B9_%D0%BB%D0%B0%D0%B3%D0%B5%D1%80%D1%8C)" TargetMode="External"/><Relationship Id="rId31" Type="http://schemas.openxmlformats.org/officeDocument/2006/relationships/hyperlink" Target="http://ru.wikipedia.org/wiki/%D0%9C%D0%B0%D0%BB%D1%8B%D0%B9_%D0%A2%D1%80%D0%BE%D1%81%D1%82%D0%B5%D0%BD%D0%B5%D1%86" TargetMode="External"/><Relationship Id="rId44" Type="http://schemas.openxmlformats.org/officeDocument/2006/relationships/hyperlink" Target="http://ru.wikipedia.org/wiki/%D0%A1%D0%B0%D0%B9%D0%BC%D0%B8%D1%88%D1%82%D0%B5_(%D0%BB%D0%B0%D0%B3%D0%B5%D1%80%D1%8C_%D1%81%D0%BC%D0%B5%D1%80%D1%82%D0%B8)" TargetMode="External"/><Relationship Id="rId52" Type="http://schemas.openxmlformats.org/officeDocument/2006/relationships/hyperlink" Target="http://ru.wikipedia.org/wiki/%D0%A4%D0%BE%D1%80%D1%82_%D0%B4%D0%B5_%D0%A0%D0%BE%D0%BC%D0%B5%D0%BD%D0%B2%D0%B8%D0%BB%D1%8C_(%D0%BA%D0%BE%D0%BD%D1%86%D0%B5%D0%BD%D1%82%D1%80%D0%B0%D1%86%D0%B8%D0%BE%D0%BD%D0%BD%D1%8B%D0%B9_%D0%BB%D0%B0%D0%B3%D0%B5%D1%80%D1%8C)" TargetMode="External"/><Relationship Id="rId4" Type="http://schemas.openxmlformats.org/officeDocument/2006/relationships/hyperlink" Target="http://ru.wikipedia.org/wiki/%D0%91%D0%B0%D0%BD%D0%B8%D1%86%D0%B0_(%D0%BA%D0%BE%D0%BD%D1%86%D0%B5%D0%BD%D1%82%D1%80%D0%B0%D1%86%D0%B8%D0%BE%D0%BD%D0%BD%D1%8B%D0%B9_%D0%BB%D0%B0%D0%B3%D0%B5%D1%80%D1%8C)" TargetMode="External"/><Relationship Id="rId9" Type="http://schemas.openxmlformats.org/officeDocument/2006/relationships/hyperlink" Target="http://ru.wikipedia.org/wiki/%D0%91%D0%BE%D0%B3%D0%B4%D0%B0%D0%BD%D0%BE%D0%B2%D0%BA%D0%B0_(%D0%BA%D0%BE%D0%BD%D1%86%D0%B5%D0%BD%D1%82%D1%80%D0%B0%D1%86%D0%B8%D0%BE%D0%BD%D0%BD%D1%8B%D0%B9_%D0%BB%D0%B0%D0%B3%D0%B5%D1%80%D1%8C)" TargetMode="External"/><Relationship Id="rId14" Type="http://schemas.openxmlformats.org/officeDocument/2006/relationships/hyperlink" Target="http://ru.wikipedia.org/wiki/%D0%92%D0%BD%D0%B5%D1%88%D0%BD%D0%B8%D0%B5_%D0%BB%D0%B0%D0%B3%D0%B5%D1%80%D1%8F_%D0%BA%D0%BE%D0%BD%D1%86%D0%B5%D0%BD%D1%82%D1%80%D0%B0%D1%86%D0%B8%D0%BE%D0%BD%D0%BD%D0%BE%D0%B3%D0%BE_%D0%BB%D0%B0%D0%B3%D0%B5%D1%80%D1%8F_%D0%91%D1%83%D1%85%D0%B5%D0%BD%D0%B2%D0%B0%D0%BB%D1%8C%D0%B4" TargetMode="External"/><Relationship Id="rId22" Type="http://schemas.openxmlformats.org/officeDocument/2006/relationships/hyperlink" Target="http://ru.wikipedia.org/wiki/%D0%94%D0%B7%D1%8F%D0%BB%D0%B4%D0%BE%D0%B2%D0%BE_(%D0%BA%D0%BE%D0%BD%D1%86%D0%B5%D0%BD%D1%82%D1%80%D0%B0%D1%86%D0%B8%D0%BE%D0%BD%D0%BD%D1%8B%D0%B9_%D0%BB%D0%B0%D0%B3%D0%B5%D1%80%D1%8C)" TargetMode="External"/><Relationship Id="rId27" Type="http://schemas.openxmlformats.org/officeDocument/2006/relationships/hyperlink" Target="http://ru.wikipedia.org/wiki/%D0%9A%D0%BB%D0%BE%D0%BE%D0%B3%D0%B0_(%D0%BA%D0%BE%D0%BD%D1%86%D0%B5%D0%BD%D1%82%D1%80%D0%B0%D1%86%D0%B8%D0%BE%D0%BD%D0%BD%D1%8B%D0%B9_%D0%BB%D0%B0%D0%B3%D0%B5%D1%80%D1%8C)" TargetMode="External"/><Relationship Id="rId30" Type="http://schemas.openxmlformats.org/officeDocument/2006/relationships/hyperlink" Target="http://ru.wikipedia.org/wiki/%D0%9C%D0%B0%D0%BB%D1%8C%D1%85%D0%BE%D0%B2_(%D0%BA%D0%BE%D0%BD%D1%86%D0%B5%D0%BD%D1%82%D1%80%D0%B0%D1%86%D0%B8%D0%BE%D0%BD%D0%BD%D1%8B%D0%B9_%D0%BB%D0%B0%D0%B3%D0%B5%D1%80%D1%8C)" TargetMode="External"/><Relationship Id="rId35" Type="http://schemas.openxmlformats.org/officeDocument/2006/relationships/hyperlink" Target="http://ru.wikipedia.org/wiki/%D0%9D%D0%BE%D0%B9%D0%B5%D0%BD%D0%B3%D0%B0%D0%BC%D0%BC%D0%B5" TargetMode="External"/><Relationship Id="rId43" Type="http://schemas.openxmlformats.org/officeDocument/2006/relationships/hyperlink" Target="http://ru.wikipedia.org/wiki/%D0%A0%D0%B8%D1%81%D0%B8%D0%B5%D1%80%D0%B0_%D0%B4%D0%B8_%D0%A1%D0%B0%D0%BD_%D0%A1%D0%B0%D0%B2%D0%B2%D0%B0" TargetMode="External"/><Relationship Id="rId48" Type="http://schemas.openxmlformats.org/officeDocument/2006/relationships/hyperlink" Target="http://ru.wikipedia.org/wiki/%D0%A2%D1%80%D0%B5%D0%B1%D0%BB%D0%B8%D0%BD%D0%BA%D0%B0_(%D0%BA%D0%BE%D0%BD%D1%86%D0%B5%D0%BD%D1%82%D1%80%D0%B0%D1%86%D0%B8%D0%BE%D0%BD%D0%BD%D1%8B%D0%B9_%D0%BB%D0%B0%D0%B3%D0%B5%D1%80%D1%8C)" TargetMode="External"/><Relationship Id="rId56" Type="http://schemas.openxmlformats.org/officeDocument/2006/relationships/hyperlink" Target="http://ru.wikipedia.org/wiki/%D0%A8%D1%82%D1%83%D1%82%D1%82%D0%B3%D0%BE%D1%84_(%D0%BA%D0%BE%D0%BD%D1%86%D0%B5%D0%BD%D1%82%D1%80%D0%B0%D1%86%D0%B8%D0%BE%D0%BD%D0%BD%D1%8B%D0%B9_%D0%BB%D0%B0%D0%B3%D0%B5%D1%80%D1%8C)" TargetMode="External"/><Relationship Id="rId8" Type="http://schemas.openxmlformats.org/officeDocument/2006/relationships/hyperlink" Target="http://ru.wikipedia.org/wiki/%D0%91%D0%B5%D1%80%D0%BB%D0%B8%D0%BD-%D0%9C%D0%B0%D1%80%D1%86%D0%B0%D0%BD_(%D0%BA%D0%BE%D0%BD%D1%86%D0%B5%D0%BD%D1%82%D1%80%D0%B0%D1%86%D0%B8%D0%BE%D0%BD%D0%BD%D1%8B%D0%B9_%D0%BB%D0%B0%D0%B3%D0%B5%D1%80%D1%8C)" TargetMode="External"/><Relationship Id="rId51" Type="http://schemas.openxmlformats.org/officeDocument/2006/relationships/hyperlink" Target="http://ru.wikipedia.org/wiki/%D0%A4%D0%BE%D1%80%D1%82_%D0%91%D1%80%D0%B5%D0%B5%D0%BD%D0%B4%D0%BE%D0%BD%D0%BA" TargetMode="External"/><Relationship Id="rId3" Type="http://schemas.openxmlformats.org/officeDocument/2006/relationships/hyperlink" Target="http://ru.wikipedia.org/wiki/%D0%90%D1%80%D0%B1%D0%B0%D0%B9%D1%82%D1%81%D0%B4%D0%BE%D1%80%D1%84_(%D0%BA%D0%BE%D0%BD%D1%86%D0%B5%D0%BD%D1%82%D1%80%D0%B0%D1%86%D0%B8%D0%BE%D0%BD%D0%BD%D1%8B%D0%B9_%D0%BB%D0%B0%D0%B3%D0%B5%D1%80%D1%8C)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2" descr="Картинка 17 из 2038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34526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899592" y="5589240"/>
            <a:ext cx="7858646" cy="911586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rgbClr val="FF0000"/>
                </a:solidFill>
              </a:rPr>
              <a:t>Подготовила Бойко О.Ю.</a:t>
            </a:r>
            <a:endParaRPr lang="ru-RU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620713"/>
            <a:ext cx="7772400" cy="1093775"/>
          </a:xfrm>
        </p:spPr>
        <p:txBody>
          <a:bodyPr/>
          <a:lstStyle/>
          <a:p>
            <a:r>
              <a:rPr lang="ru-RU" dirty="0"/>
              <a:t>Дети в фашистских концлагерях</a:t>
            </a:r>
          </a:p>
        </p:txBody>
      </p:sp>
      <p:pic>
        <p:nvPicPr>
          <p:cNvPr id="21507" name="Picture 3" descr="дети в концлагер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00232" y="1643050"/>
            <a:ext cx="4929222" cy="458824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Лариса Срепановна\Рабочий стол\концлагеря\малолетние узники немецкого концлагеря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1571612"/>
            <a:ext cx="2540000" cy="29337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1">
                <a:lumMod val="65000"/>
                <a:lumOff val="3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51" name="Picture 3" descr="C:\Documents and Settings\Лариса Срепановна\Рабочий стол\концлагеря\Освенцим погибло около 220 000 детей до 15 лет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00496" y="4214818"/>
            <a:ext cx="2946100" cy="2214578"/>
          </a:xfrm>
          <a:prstGeom prst="rect">
            <a:avLst/>
          </a:prstGeom>
          <a:ln w="190500" cap="sq">
            <a:solidFill>
              <a:schemeClr val="bg1">
                <a:lumMod val="65000"/>
                <a:lumOff val="35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2052" name="Picture 4" descr="C:\Documents and Settings\Лариса Срепановна\Рабочий стол\концлагеря\детство в концлагере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3504" y="500042"/>
            <a:ext cx="2571768" cy="3111839"/>
          </a:xfrm>
          <a:prstGeom prst="rect">
            <a:avLst/>
          </a:prstGeom>
          <a:ln w="190500" cap="sq">
            <a:solidFill>
              <a:schemeClr val="bg1">
                <a:lumMod val="65000"/>
                <a:lumOff val="35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333375"/>
            <a:ext cx="8229600" cy="579755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sz="2000" b="1" dirty="0"/>
              <a:t>18 млн. людей из 23 стран мира с грифом « возврату не подлежит» вошли в ворота концлагерей. </a:t>
            </a:r>
            <a:endParaRPr lang="ru-RU" sz="2000" b="1" dirty="0" smtClean="0"/>
          </a:p>
          <a:p>
            <a:pPr algn="ctr">
              <a:buFont typeface="Wingdings" pitchFamily="2" charset="2"/>
              <a:buNone/>
            </a:pPr>
            <a:r>
              <a:rPr lang="ru-RU" sz="2000" b="1" dirty="0" smtClean="0"/>
              <a:t>И </a:t>
            </a:r>
            <a:r>
              <a:rPr lang="ru-RU" sz="2000" b="1" dirty="0"/>
              <a:t>лишь 7 млн. дождались свободы.</a:t>
            </a:r>
          </a:p>
        </p:txBody>
      </p:sp>
      <p:sp>
        <p:nvSpPr>
          <p:cNvPr id="22531" name="Rectangle 3"/>
          <p:cNvSpPr>
            <a:spLocks noChangeArrowheads="1"/>
          </p:cNvSpPr>
          <p:nvPr/>
        </p:nvSpPr>
        <p:spPr bwMode="auto">
          <a:xfrm>
            <a:off x="3546475" y="66055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 dirty="0"/>
          </a:p>
        </p:txBody>
      </p:sp>
      <p:pic>
        <p:nvPicPr>
          <p:cNvPr id="22532" name="Picture 4" descr="сканирование000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1844675"/>
            <a:ext cx="3771900" cy="388937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2533" name="Picture 5" descr="майданек останки погибших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8313" y="1844675"/>
            <a:ext cx="3816350" cy="388937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26196"/>
          </a:xfrm>
        </p:spPr>
        <p:txBody>
          <a:bodyPr numCol="3">
            <a:normAutofit/>
          </a:bodyPr>
          <a:lstStyle/>
          <a:p>
            <a:r>
              <a:rPr lang="ru-RU" sz="1200" b="1" dirty="0" smtClean="0">
                <a:solidFill>
                  <a:srgbClr val="FF0000"/>
                </a:solidFill>
              </a:rPr>
              <a:t>М. </a:t>
            </a:r>
            <a:r>
              <a:rPr lang="ru-RU" sz="1200" b="1" dirty="0" err="1" smtClean="0">
                <a:solidFill>
                  <a:srgbClr val="FF0000"/>
                </a:solidFill>
              </a:rPr>
              <a:t>Джалиль</a:t>
            </a:r>
            <a:r>
              <a:rPr lang="ru-RU" sz="1200" b="1" dirty="0" smtClean="0">
                <a:solidFill>
                  <a:srgbClr val="FF0000"/>
                </a:solidFill>
              </a:rPr>
              <a:t>  «Варварство».</a:t>
            </a:r>
            <a:br>
              <a:rPr lang="ru-RU" sz="1200" b="1" dirty="0" smtClean="0">
                <a:solidFill>
                  <a:srgbClr val="FF0000"/>
                </a:solidFill>
              </a:rPr>
            </a:br>
            <a:r>
              <a:rPr lang="ru-RU" sz="1200" b="1" dirty="0" smtClean="0"/>
              <a:t/>
            </a:r>
            <a:br>
              <a:rPr lang="ru-RU" sz="1200" b="1" dirty="0" smtClean="0"/>
            </a:br>
            <a:r>
              <a:rPr lang="ru-RU" sz="1200" b="1" dirty="0" smtClean="0"/>
              <a:t>Они с детьми погнали матерей</a:t>
            </a:r>
            <a:br>
              <a:rPr lang="ru-RU" sz="1200" b="1" dirty="0" smtClean="0"/>
            </a:br>
            <a:r>
              <a:rPr lang="ru-RU" sz="1200" b="1" dirty="0" smtClean="0"/>
              <a:t>И яму рыть заставили,  а сами</a:t>
            </a:r>
            <a:br>
              <a:rPr lang="ru-RU" sz="1200" b="1" dirty="0" smtClean="0"/>
            </a:br>
            <a:r>
              <a:rPr lang="ru-RU" sz="1200" b="1" dirty="0" smtClean="0"/>
              <a:t>Они стояли, кучка дикарей,</a:t>
            </a:r>
            <a:br>
              <a:rPr lang="ru-RU" sz="1200" b="1" dirty="0" smtClean="0"/>
            </a:br>
            <a:r>
              <a:rPr lang="ru-RU" sz="1200" b="1" dirty="0" smtClean="0"/>
              <a:t>И хриплыми смеялись голосами.</a:t>
            </a:r>
            <a:br>
              <a:rPr lang="ru-RU" sz="1200" b="1" dirty="0" smtClean="0"/>
            </a:br>
            <a:r>
              <a:rPr lang="ru-RU" sz="1200" b="1" dirty="0" smtClean="0"/>
              <a:t>У края бездны выстроили в ряд</a:t>
            </a:r>
            <a:br>
              <a:rPr lang="ru-RU" sz="1200" b="1" dirty="0" smtClean="0"/>
            </a:br>
            <a:r>
              <a:rPr lang="ru-RU" sz="1200" b="1" dirty="0" smtClean="0"/>
              <a:t>Бессильных женщин, худеньких ребят.</a:t>
            </a:r>
            <a:br>
              <a:rPr lang="ru-RU" sz="1200" b="1" dirty="0" smtClean="0"/>
            </a:br>
            <a:r>
              <a:rPr lang="ru-RU" sz="1200" b="1" dirty="0" smtClean="0"/>
              <a:t>Пришёл хмельной майор и медными глазами</a:t>
            </a:r>
            <a:br>
              <a:rPr lang="ru-RU" sz="1200" b="1" dirty="0" smtClean="0"/>
            </a:br>
            <a:r>
              <a:rPr lang="ru-RU" sz="1200" b="1" dirty="0" smtClean="0"/>
              <a:t>Окинул обречённых… мутный дождь</a:t>
            </a:r>
            <a:br>
              <a:rPr lang="ru-RU" sz="1200" b="1" dirty="0" smtClean="0"/>
            </a:br>
            <a:r>
              <a:rPr lang="ru-RU" sz="1200" b="1" dirty="0" smtClean="0"/>
              <a:t>Гудел в листве соседних рощ</a:t>
            </a:r>
            <a:br>
              <a:rPr lang="ru-RU" sz="1200" b="1" dirty="0" smtClean="0"/>
            </a:br>
            <a:r>
              <a:rPr lang="ru-RU" sz="1200" b="1" dirty="0" smtClean="0"/>
              <a:t>И на полях, одетых мглою,</a:t>
            </a:r>
            <a:br>
              <a:rPr lang="ru-RU" sz="1200" b="1" dirty="0" smtClean="0"/>
            </a:br>
            <a:r>
              <a:rPr lang="ru-RU" sz="1200" b="1" dirty="0" smtClean="0"/>
              <a:t>И тучи опустились над землёю,</a:t>
            </a:r>
            <a:br>
              <a:rPr lang="ru-RU" sz="1200" b="1" dirty="0" smtClean="0"/>
            </a:br>
            <a:r>
              <a:rPr lang="ru-RU" sz="1200" b="1" dirty="0" smtClean="0"/>
              <a:t>Друг друга с бешенством гоня…</a:t>
            </a:r>
            <a:br>
              <a:rPr lang="ru-RU" sz="1200" b="1" dirty="0" smtClean="0"/>
            </a:br>
            <a:r>
              <a:rPr lang="ru-RU" sz="1200" b="1" dirty="0" smtClean="0"/>
              <a:t>Нет, этого я не забуду дня,</a:t>
            </a:r>
            <a:br>
              <a:rPr lang="ru-RU" sz="1200" b="1" dirty="0" smtClean="0"/>
            </a:br>
            <a:r>
              <a:rPr lang="ru-RU" sz="1200" b="1" dirty="0" smtClean="0"/>
              <a:t>Я не забуду никогда, вовеки!</a:t>
            </a:r>
            <a:br>
              <a:rPr lang="ru-RU" sz="1200" b="1" dirty="0" smtClean="0"/>
            </a:br>
            <a:r>
              <a:rPr lang="ru-RU" sz="1200" b="1" dirty="0" smtClean="0"/>
              <a:t>Я видел: плакали, как дети, реки,</a:t>
            </a:r>
            <a:br>
              <a:rPr lang="ru-RU" sz="1200" b="1" dirty="0" smtClean="0"/>
            </a:br>
            <a:r>
              <a:rPr lang="ru-RU" sz="1200" b="1" dirty="0" smtClean="0"/>
              <a:t>И в ярости рыдала мать-земля.</a:t>
            </a:r>
            <a:br>
              <a:rPr lang="ru-RU" sz="1200" b="1" dirty="0" smtClean="0"/>
            </a:br>
            <a:r>
              <a:rPr lang="ru-RU" sz="1200" b="1" dirty="0" smtClean="0"/>
              <a:t>Своими видел я глазами,</a:t>
            </a:r>
            <a:br>
              <a:rPr lang="ru-RU" sz="1200" b="1" dirty="0" smtClean="0"/>
            </a:br>
            <a:r>
              <a:rPr lang="ru-RU" sz="1200" b="1" dirty="0" smtClean="0"/>
              <a:t>Как солнце скорбное, омытое слезами,</a:t>
            </a:r>
            <a:br>
              <a:rPr lang="ru-RU" sz="1200" b="1" dirty="0" smtClean="0"/>
            </a:br>
            <a:r>
              <a:rPr lang="ru-RU" sz="1200" b="1" dirty="0" smtClean="0"/>
              <a:t>Сквозь тучу вышло на поля,</a:t>
            </a:r>
            <a:br>
              <a:rPr lang="ru-RU" sz="1200" b="1" dirty="0" smtClean="0"/>
            </a:br>
            <a:r>
              <a:rPr lang="ru-RU" sz="1200" b="1" dirty="0" smtClean="0"/>
              <a:t>В последний раз детей поцеловало,</a:t>
            </a:r>
            <a:br>
              <a:rPr lang="ru-RU" sz="1200" b="1" dirty="0" smtClean="0"/>
            </a:br>
            <a:r>
              <a:rPr lang="ru-RU" sz="1200" b="1" dirty="0" smtClean="0"/>
              <a:t>В последний раз…</a:t>
            </a:r>
            <a:br>
              <a:rPr lang="ru-RU" sz="1200" b="1" dirty="0" smtClean="0"/>
            </a:br>
            <a:r>
              <a:rPr lang="ru-RU" sz="1200" b="1" dirty="0" smtClean="0"/>
              <a:t>Шумел осенний лес. Казалось, что сейчас</a:t>
            </a:r>
            <a:br>
              <a:rPr lang="ru-RU" sz="1200" b="1" dirty="0" smtClean="0"/>
            </a:br>
            <a:r>
              <a:rPr lang="ru-RU" sz="1200" b="1" dirty="0" smtClean="0"/>
              <a:t>Он обезумел. Гневно бушевала</a:t>
            </a:r>
            <a:br>
              <a:rPr lang="ru-RU" sz="1200" b="1" dirty="0" smtClean="0"/>
            </a:br>
            <a:r>
              <a:rPr lang="ru-RU" sz="1200" b="1" dirty="0" smtClean="0"/>
              <a:t>Его листва. Сгущалась мгла вокруг.</a:t>
            </a:r>
            <a:br>
              <a:rPr lang="ru-RU" sz="1200" b="1" dirty="0" smtClean="0"/>
            </a:br>
            <a:r>
              <a:rPr lang="ru-RU" sz="1200" b="1" dirty="0" smtClean="0"/>
              <a:t>Я слышал: мощный дуб свалился вдруг,</a:t>
            </a:r>
            <a:br>
              <a:rPr lang="ru-RU" sz="1200" b="1" dirty="0" smtClean="0"/>
            </a:br>
            <a:r>
              <a:rPr lang="ru-RU" sz="1200" b="1" dirty="0" smtClean="0"/>
              <a:t>Он падал,  издавая вздох тяжёлый.</a:t>
            </a:r>
            <a:br>
              <a:rPr lang="ru-RU" sz="1200" b="1" dirty="0" smtClean="0"/>
            </a:br>
            <a:r>
              <a:rPr lang="ru-RU" sz="1200" b="1" dirty="0" smtClean="0"/>
              <a:t>Детей внезапно охватил испуг, -</a:t>
            </a:r>
            <a:br>
              <a:rPr lang="ru-RU" sz="1200" b="1" dirty="0" smtClean="0"/>
            </a:br>
            <a:r>
              <a:rPr lang="ru-RU" sz="1200" b="1" dirty="0" smtClean="0"/>
              <a:t>Прижались к матерям, цепляясь за подолы.</a:t>
            </a:r>
            <a:br>
              <a:rPr lang="ru-RU" sz="1200" b="1" dirty="0" smtClean="0"/>
            </a:br>
            <a:r>
              <a:rPr lang="ru-RU" sz="1200" b="1" dirty="0" smtClean="0"/>
              <a:t>И выстрела раздался резкий звук,</a:t>
            </a:r>
            <a:br>
              <a:rPr lang="ru-RU" sz="1200" b="1" dirty="0" smtClean="0"/>
            </a:br>
            <a:r>
              <a:rPr lang="ru-RU" sz="1200" b="1" dirty="0" smtClean="0"/>
              <a:t>Прервав проклятье,</a:t>
            </a:r>
            <a:br>
              <a:rPr lang="ru-RU" sz="1200" b="1" dirty="0" smtClean="0"/>
            </a:br>
            <a:r>
              <a:rPr lang="ru-RU" sz="1200" b="1" dirty="0" smtClean="0"/>
              <a:t>Что вырвалось у женщины одной.</a:t>
            </a:r>
            <a:br>
              <a:rPr lang="ru-RU" sz="1200" b="1" dirty="0" smtClean="0"/>
            </a:br>
            <a:r>
              <a:rPr lang="ru-RU" sz="1200" b="1" dirty="0" smtClean="0"/>
              <a:t>Ребёнок, мальчуган больной,</a:t>
            </a:r>
            <a:br>
              <a:rPr lang="ru-RU" sz="1200" b="1" dirty="0" smtClean="0"/>
            </a:br>
            <a:r>
              <a:rPr lang="ru-RU" sz="1200" b="1" dirty="0" smtClean="0"/>
              <a:t>Головку спрятал в складках платья</a:t>
            </a:r>
            <a:br>
              <a:rPr lang="ru-RU" sz="1200" b="1" dirty="0" smtClean="0"/>
            </a:br>
            <a:r>
              <a:rPr lang="ru-RU" sz="1200" b="1" dirty="0" smtClean="0"/>
              <a:t>Ещё не старой женщины. Она</a:t>
            </a:r>
            <a:br>
              <a:rPr lang="ru-RU" sz="1200" b="1" dirty="0" smtClean="0"/>
            </a:br>
            <a:r>
              <a:rPr lang="ru-RU" sz="1200" b="1" dirty="0" smtClean="0"/>
              <a:t>Смотрела, ужаса полна.</a:t>
            </a:r>
            <a:br>
              <a:rPr lang="ru-RU" sz="1200" b="1" dirty="0" smtClean="0"/>
            </a:br>
            <a:r>
              <a:rPr lang="ru-RU" sz="1200" b="1" dirty="0" smtClean="0"/>
              <a:t>Как не лишиться ей рассудка!</a:t>
            </a:r>
            <a:br>
              <a:rPr lang="ru-RU" sz="1200" b="1" dirty="0" smtClean="0"/>
            </a:br>
            <a:r>
              <a:rPr lang="ru-RU" sz="1200" b="1" dirty="0" smtClean="0"/>
              <a:t>Всё понял, понял всё малютка.</a:t>
            </a:r>
            <a:br>
              <a:rPr lang="ru-RU" sz="1200" b="1" dirty="0" smtClean="0"/>
            </a:br>
            <a:r>
              <a:rPr lang="ru-RU" sz="1200" b="1" dirty="0" smtClean="0"/>
              <a:t>- Спрячь, мамочка, меня! Не надо умирать! –</a:t>
            </a:r>
            <a:br>
              <a:rPr lang="ru-RU" sz="1200" b="1" dirty="0" smtClean="0"/>
            </a:br>
            <a:r>
              <a:rPr lang="ru-RU" sz="1200" b="1" dirty="0" smtClean="0"/>
              <a:t>Он плачет и, как лист, сдержать не может дрожи.</a:t>
            </a:r>
            <a:br>
              <a:rPr lang="ru-RU" sz="1200" b="1" dirty="0" smtClean="0"/>
            </a:br>
            <a:r>
              <a:rPr lang="ru-RU" sz="1200" b="1" dirty="0" smtClean="0"/>
              <a:t>Дитя, что ей всего дороже,</a:t>
            </a:r>
            <a:br>
              <a:rPr lang="ru-RU" sz="1200" b="1" dirty="0" smtClean="0"/>
            </a:br>
            <a:r>
              <a:rPr lang="ru-RU" sz="1200" b="1" dirty="0" smtClean="0"/>
              <a:t>Нагнувшись, подняла двумя руками мать,</a:t>
            </a:r>
            <a:br>
              <a:rPr lang="ru-RU" sz="1200" b="1" dirty="0" smtClean="0"/>
            </a:br>
            <a:r>
              <a:rPr lang="ru-RU" sz="1200" b="1" dirty="0" smtClean="0"/>
              <a:t>Прижала к сердцу, против дула прямо…</a:t>
            </a:r>
            <a:br>
              <a:rPr lang="ru-RU" sz="1200" b="1" dirty="0" smtClean="0"/>
            </a:br>
            <a:r>
              <a:rPr lang="ru-RU" sz="1200" b="1" dirty="0" smtClean="0"/>
              <a:t>- Я, мама, жить хочу. Не надо, мама!</a:t>
            </a:r>
            <a:br>
              <a:rPr lang="ru-RU" sz="1200" b="1" dirty="0" smtClean="0"/>
            </a:br>
            <a:r>
              <a:rPr lang="ru-RU" sz="1200" b="1" dirty="0" smtClean="0"/>
              <a:t>Пусти меня, пусти! Чего ты ждёшь? –</a:t>
            </a:r>
            <a:br>
              <a:rPr lang="ru-RU" sz="1200" b="1" dirty="0" smtClean="0"/>
            </a:br>
            <a:r>
              <a:rPr lang="ru-RU" sz="1200" b="1" dirty="0" smtClean="0"/>
              <a:t>И хочет вырваться из рук ребёнок,</a:t>
            </a:r>
            <a:br>
              <a:rPr lang="ru-RU" sz="1200" b="1" dirty="0" smtClean="0"/>
            </a:br>
            <a:r>
              <a:rPr lang="ru-RU" sz="1200" b="1" dirty="0" smtClean="0"/>
              <a:t>И страшен плач, и голос тонок,</a:t>
            </a:r>
            <a:br>
              <a:rPr lang="ru-RU" sz="1200" b="1" dirty="0" smtClean="0"/>
            </a:br>
            <a:r>
              <a:rPr lang="ru-RU" sz="1200" b="1" dirty="0" smtClean="0"/>
              <a:t>И в сердце он вонзается, как нож.</a:t>
            </a:r>
            <a:br>
              <a:rPr lang="ru-RU" sz="1200" b="1" dirty="0" smtClean="0"/>
            </a:br>
            <a:r>
              <a:rPr lang="ru-RU" sz="1200" b="1" dirty="0" smtClean="0"/>
              <a:t>- Не бойся, мальчик мой. Сейчас</a:t>
            </a:r>
            <a:br>
              <a:rPr lang="ru-RU" sz="1200" b="1" dirty="0" smtClean="0"/>
            </a:br>
            <a:r>
              <a:rPr lang="ru-RU" sz="1200" b="1" dirty="0" smtClean="0"/>
              <a:t>                   Вздохнёшь ты вольно.</a:t>
            </a:r>
            <a:br>
              <a:rPr lang="ru-RU" sz="1200" b="1" dirty="0" smtClean="0"/>
            </a:br>
            <a:r>
              <a:rPr lang="ru-RU" sz="1200" b="1" dirty="0" smtClean="0"/>
              <a:t>Закрой глаза, но голову не прячь,</a:t>
            </a:r>
            <a:br>
              <a:rPr lang="ru-RU" sz="1200" b="1" dirty="0" smtClean="0"/>
            </a:br>
            <a:r>
              <a:rPr lang="ru-RU" sz="1200" b="1" dirty="0" smtClean="0"/>
              <a:t>Чтобы тебя живым не закопал палач.</a:t>
            </a:r>
            <a:br>
              <a:rPr lang="ru-RU" sz="1200" b="1" dirty="0" smtClean="0"/>
            </a:br>
            <a:r>
              <a:rPr lang="ru-RU" sz="1200" b="1" dirty="0" smtClean="0"/>
              <a:t>Терпи, сынок, терпи. Сейчас не будет больно. –</a:t>
            </a:r>
            <a:br>
              <a:rPr lang="ru-RU" sz="1200" b="1" dirty="0" smtClean="0"/>
            </a:br>
            <a:r>
              <a:rPr lang="ru-RU" sz="1200" b="1" dirty="0" smtClean="0"/>
              <a:t>И он закрыл глаза. И заалела кровь,</a:t>
            </a:r>
            <a:br>
              <a:rPr lang="ru-RU" sz="1200" b="1" dirty="0" smtClean="0"/>
            </a:br>
            <a:r>
              <a:rPr lang="ru-RU" sz="1200" b="1" dirty="0" smtClean="0"/>
              <a:t>По шее лентой красной извиваясь.</a:t>
            </a:r>
            <a:br>
              <a:rPr lang="ru-RU" sz="1200" b="1" dirty="0" smtClean="0"/>
            </a:br>
            <a:r>
              <a:rPr lang="ru-RU" sz="1200" b="1" dirty="0" smtClean="0"/>
              <a:t>Две жизни наземь падают, сливаясь,</a:t>
            </a:r>
            <a:br>
              <a:rPr lang="ru-RU" sz="1200" b="1" dirty="0" smtClean="0"/>
            </a:br>
            <a:r>
              <a:rPr lang="ru-RU" sz="1200" b="1" dirty="0" smtClean="0"/>
              <a:t>Две жизни и одна любовь!</a:t>
            </a:r>
            <a:br>
              <a:rPr lang="ru-RU" sz="1200" b="1" dirty="0" smtClean="0"/>
            </a:br>
            <a:r>
              <a:rPr lang="ru-RU" sz="1200" b="1" dirty="0" smtClean="0"/>
              <a:t>Гром грянул. Ветер свистнул в тучах.</a:t>
            </a:r>
            <a:br>
              <a:rPr lang="ru-RU" sz="1200" b="1" dirty="0" smtClean="0"/>
            </a:br>
            <a:r>
              <a:rPr lang="ru-RU" sz="1200" b="1" dirty="0" smtClean="0"/>
              <a:t>Заплакала земля в тоске глухой.</a:t>
            </a:r>
            <a:br>
              <a:rPr lang="ru-RU" sz="1200" b="1" dirty="0" smtClean="0"/>
            </a:br>
            <a:r>
              <a:rPr lang="ru-RU" sz="1200" b="1" dirty="0" smtClean="0"/>
              <a:t>О, сколько слёз, горячих и горючих!</a:t>
            </a:r>
            <a:br>
              <a:rPr lang="ru-RU" sz="1200" b="1" dirty="0" smtClean="0"/>
            </a:br>
            <a:r>
              <a:rPr lang="ru-RU" sz="1200" b="1" dirty="0" smtClean="0"/>
              <a:t>Земля моя, скажи мне, что с тобой?</a:t>
            </a:r>
            <a:br>
              <a:rPr lang="ru-RU" sz="1200" b="1" dirty="0" smtClean="0"/>
            </a:br>
            <a:r>
              <a:rPr lang="ru-RU" sz="1200" b="1" dirty="0" smtClean="0"/>
              <a:t>Ты часто горе видела людское,</a:t>
            </a:r>
            <a:br>
              <a:rPr lang="ru-RU" sz="1200" b="1" dirty="0" smtClean="0"/>
            </a:br>
            <a:r>
              <a:rPr lang="ru-RU" sz="1200" b="1" dirty="0" smtClean="0"/>
              <a:t>Ты миллионы лет цвела для нас,</a:t>
            </a:r>
            <a:br>
              <a:rPr lang="ru-RU" sz="1200" b="1" dirty="0" smtClean="0"/>
            </a:br>
            <a:r>
              <a:rPr lang="ru-RU" sz="1200" b="1" dirty="0" smtClean="0"/>
              <a:t>Но испытала ль ты хотя бы раз</a:t>
            </a:r>
            <a:br>
              <a:rPr lang="ru-RU" sz="1200" b="1" dirty="0" smtClean="0"/>
            </a:br>
            <a:r>
              <a:rPr lang="ru-RU" sz="1200" b="1" dirty="0" smtClean="0"/>
              <a:t>Такой позор и варварство такое?</a:t>
            </a:r>
            <a:br>
              <a:rPr lang="ru-RU" sz="1200" b="1" dirty="0" smtClean="0"/>
            </a:br>
            <a:r>
              <a:rPr lang="ru-RU" sz="1200" b="1" dirty="0" smtClean="0"/>
              <a:t>Страна моя, враги тебе грозят,</a:t>
            </a:r>
            <a:br>
              <a:rPr lang="ru-RU" sz="1200" b="1" dirty="0" smtClean="0"/>
            </a:br>
            <a:r>
              <a:rPr lang="ru-RU" sz="1200" b="1" dirty="0" smtClean="0"/>
              <a:t>Но выше подними великой правды знамя,</a:t>
            </a:r>
            <a:br>
              <a:rPr lang="ru-RU" sz="1200" b="1" dirty="0" smtClean="0"/>
            </a:br>
            <a:r>
              <a:rPr lang="ru-RU" sz="1200" b="1" dirty="0" smtClean="0"/>
              <a:t>Омой его земли кровавыми слезами,</a:t>
            </a:r>
            <a:br>
              <a:rPr lang="ru-RU" sz="1200" b="1" dirty="0" smtClean="0"/>
            </a:br>
            <a:r>
              <a:rPr lang="ru-RU" sz="1200" b="1" dirty="0" smtClean="0"/>
              <a:t>И пусть его лучи пронзят,</a:t>
            </a:r>
            <a:br>
              <a:rPr lang="ru-RU" sz="1200" b="1" dirty="0" smtClean="0"/>
            </a:br>
            <a:r>
              <a:rPr lang="ru-RU" sz="1200" b="1" dirty="0" smtClean="0"/>
              <a:t>Пусть уничтожат беспощадно</a:t>
            </a:r>
            <a:br>
              <a:rPr lang="ru-RU" sz="1200" b="1" dirty="0" smtClean="0"/>
            </a:br>
            <a:r>
              <a:rPr lang="ru-RU" sz="1200" b="1" dirty="0" smtClean="0"/>
              <a:t>Тех варваров, тех дикарей,</a:t>
            </a:r>
            <a:br>
              <a:rPr lang="ru-RU" sz="1200" b="1" dirty="0" smtClean="0"/>
            </a:br>
            <a:r>
              <a:rPr lang="ru-RU" sz="1200" b="1" dirty="0" smtClean="0"/>
              <a:t>Что кровь детей глотают жадно,</a:t>
            </a:r>
            <a:br>
              <a:rPr lang="ru-RU" sz="1200" b="1" dirty="0" smtClean="0"/>
            </a:br>
            <a:r>
              <a:rPr lang="ru-RU" sz="1200" b="1" dirty="0" smtClean="0"/>
              <a:t>Кровь наших матерей…</a:t>
            </a:r>
            <a:br>
              <a:rPr lang="ru-RU" sz="1200" b="1" dirty="0" smtClean="0"/>
            </a:br>
            <a:r>
              <a:rPr lang="ru-RU" sz="1200" b="1" dirty="0" smtClean="0"/>
              <a:t> </a:t>
            </a:r>
            <a:br>
              <a:rPr lang="ru-RU" sz="1200" b="1" dirty="0" smtClean="0"/>
            </a:br>
            <a:endParaRPr lang="ru-RU" sz="1200" b="1" dirty="0"/>
          </a:p>
        </p:txBody>
      </p:sp>
    </p:spTree>
  </p:cSld>
  <p:clrMapOvr>
    <a:masterClrMapping/>
  </p:clrMapOvr>
  <p:transition spd="med">
    <p:blinds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0" y="404813"/>
            <a:ext cx="8686800" cy="5726112"/>
          </a:xfrm>
        </p:spPr>
        <p:txBody>
          <a:bodyPr numCol="3">
            <a:normAutofit/>
          </a:bodyPr>
          <a:lstStyle/>
          <a:p>
            <a:r>
              <a:rPr lang="ru-RU" sz="1200" b="1" dirty="0"/>
              <a:t>«</a:t>
            </a:r>
            <a:r>
              <a:rPr lang="ru-RU" sz="1200" b="1" dirty="0" err="1"/>
              <a:t>Бухенвальдский</a:t>
            </a:r>
            <a:r>
              <a:rPr lang="ru-RU" sz="1200" b="1" dirty="0"/>
              <a:t> набат</a:t>
            </a:r>
            <a:r>
              <a:rPr lang="ru-RU" sz="1200" b="1" dirty="0" smtClean="0"/>
              <a:t>»</a:t>
            </a:r>
          </a:p>
          <a:p>
            <a:endParaRPr lang="ru-RU" sz="1200" b="1" dirty="0"/>
          </a:p>
          <a:p>
            <a:r>
              <a:rPr lang="ru-RU" sz="1200" b="1" dirty="0"/>
              <a:t>Музыка В. </a:t>
            </a:r>
            <a:r>
              <a:rPr lang="ru-RU" sz="1200" b="1" dirty="0" err="1"/>
              <a:t>Мурадели</a:t>
            </a:r>
            <a:endParaRPr lang="ru-RU" sz="1200" b="1" dirty="0"/>
          </a:p>
          <a:p>
            <a:r>
              <a:rPr lang="ru-RU" sz="1200" b="1" dirty="0"/>
              <a:t>Слова А. Соболева.</a:t>
            </a:r>
          </a:p>
          <a:p>
            <a:r>
              <a:rPr lang="ru-RU" sz="1200" b="1" dirty="0">
                <a:solidFill>
                  <a:srgbClr val="FF0000"/>
                </a:solidFill>
              </a:rPr>
              <a:t> </a:t>
            </a:r>
          </a:p>
          <a:p>
            <a:r>
              <a:rPr lang="ru-RU" sz="1200" b="1" dirty="0">
                <a:solidFill>
                  <a:srgbClr val="FF0000"/>
                </a:solidFill>
              </a:rPr>
              <a:t>Люди мира на минуту встаньте!</a:t>
            </a:r>
          </a:p>
          <a:p>
            <a:r>
              <a:rPr lang="ru-RU" sz="1200" b="1" dirty="0">
                <a:solidFill>
                  <a:srgbClr val="FF0000"/>
                </a:solidFill>
              </a:rPr>
              <a:t>Слушайте, слушайте: гудит со всех сторон, -</a:t>
            </a:r>
          </a:p>
          <a:p>
            <a:r>
              <a:rPr lang="ru-RU" sz="1200" b="1" dirty="0">
                <a:solidFill>
                  <a:srgbClr val="FF0000"/>
                </a:solidFill>
              </a:rPr>
              <a:t>Это раздаётся в Бухенвальде</a:t>
            </a:r>
          </a:p>
          <a:p>
            <a:r>
              <a:rPr lang="ru-RU" sz="1200" b="1" dirty="0">
                <a:solidFill>
                  <a:srgbClr val="FF0000"/>
                </a:solidFill>
              </a:rPr>
              <a:t>Колокольный звон, колокольный звон.</a:t>
            </a:r>
          </a:p>
          <a:p>
            <a:r>
              <a:rPr lang="ru-RU" sz="1200" b="1" dirty="0">
                <a:solidFill>
                  <a:srgbClr val="FF0000"/>
                </a:solidFill>
              </a:rPr>
              <a:t>Это возродилась и окрепла</a:t>
            </a:r>
          </a:p>
          <a:p>
            <a:r>
              <a:rPr lang="ru-RU" sz="1200" b="1" dirty="0">
                <a:solidFill>
                  <a:srgbClr val="FF0000"/>
                </a:solidFill>
              </a:rPr>
              <a:t>В медном гуле праведная кровь.</a:t>
            </a:r>
          </a:p>
          <a:p>
            <a:r>
              <a:rPr lang="ru-RU" sz="1200" b="1" dirty="0">
                <a:solidFill>
                  <a:srgbClr val="FF0000"/>
                </a:solidFill>
              </a:rPr>
              <a:t>Это жертвы ожили из пепла</a:t>
            </a:r>
          </a:p>
          <a:p>
            <a:r>
              <a:rPr lang="ru-RU" sz="1200" b="1" dirty="0">
                <a:solidFill>
                  <a:srgbClr val="FF0000"/>
                </a:solidFill>
              </a:rPr>
              <a:t>И восстали вновь, и восстали вновь!</a:t>
            </a:r>
          </a:p>
          <a:p>
            <a:r>
              <a:rPr lang="ru-RU" sz="1200" b="1" dirty="0">
                <a:solidFill>
                  <a:srgbClr val="FF0000"/>
                </a:solidFill>
              </a:rPr>
              <a:t>И восстали,</a:t>
            </a:r>
          </a:p>
          <a:p>
            <a:r>
              <a:rPr lang="ru-RU" sz="1200" b="1" dirty="0">
                <a:solidFill>
                  <a:srgbClr val="FF0000"/>
                </a:solidFill>
              </a:rPr>
              <a:t>И восстали,</a:t>
            </a:r>
          </a:p>
          <a:p>
            <a:r>
              <a:rPr lang="ru-RU" sz="1200" b="1" dirty="0">
                <a:solidFill>
                  <a:srgbClr val="FF0000"/>
                </a:solidFill>
              </a:rPr>
              <a:t>И восстали вновь!</a:t>
            </a:r>
          </a:p>
          <a:p>
            <a:r>
              <a:rPr lang="ru-RU" sz="1200" b="1" dirty="0">
                <a:solidFill>
                  <a:srgbClr val="FF0000"/>
                </a:solidFill>
              </a:rPr>
              <a:t> </a:t>
            </a:r>
          </a:p>
          <a:p>
            <a:r>
              <a:rPr lang="ru-RU" sz="1200" b="1" dirty="0">
                <a:solidFill>
                  <a:srgbClr val="FF0000"/>
                </a:solidFill>
              </a:rPr>
              <a:t>Сотни тысяч заживо сожжённых</a:t>
            </a:r>
          </a:p>
          <a:p>
            <a:r>
              <a:rPr lang="ru-RU" sz="1200" b="1" dirty="0">
                <a:solidFill>
                  <a:srgbClr val="FF0000"/>
                </a:solidFill>
              </a:rPr>
              <a:t>Строятся, строятся в шеренги к ряду ряд.</a:t>
            </a:r>
          </a:p>
          <a:p>
            <a:r>
              <a:rPr lang="ru-RU" sz="1200" b="1" dirty="0">
                <a:solidFill>
                  <a:srgbClr val="FF0000"/>
                </a:solidFill>
              </a:rPr>
              <a:t>Интернациональные колонны </a:t>
            </a:r>
          </a:p>
          <a:p>
            <a:r>
              <a:rPr lang="ru-RU" sz="1200" b="1" dirty="0">
                <a:solidFill>
                  <a:srgbClr val="FF0000"/>
                </a:solidFill>
              </a:rPr>
              <a:t>С нами говорят, с нами говорят.</a:t>
            </a:r>
          </a:p>
          <a:p>
            <a:r>
              <a:rPr lang="ru-RU" sz="1200" b="1" dirty="0">
                <a:solidFill>
                  <a:srgbClr val="FF0000"/>
                </a:solidFill>
              </a:rPr>
              <a:t>Слышите громовые раскаты?</a:t>
            </a:r>
          </a:p>
          <a:p>
            <a:r>
              <a:rPr lang="ru-RU" sz="1200" b="1" dirty="0">
                <a:solidFill>
                  <a:srgbClr val="FF0000"/>
                </a:solidFill>
              </a:rPr>
              <a:t>Это не гроза, не ураган.</a:t>
            </a:r>
          </a:p>
          <a:p>
            <a:r>
              <a:rPr lang="ru-RU" sz="1200" b="1" dirty="0">
                <a:solidFill>
                  <a:srgbClr val="FF0000"/>
                </a:solidFill>
              </a:rPr>
              <a:t>Это, вихрем атомным объятый,</a:t>
            </a:r>
          </a:p>
          <a:p>
            <a:r>
              <a:rPr lang="ru-RU" sz="1200" b="1" dirty="0">
                <a:solidFill>
                  <a:srgbClr val="FF0000"/>
                </a:solidFill>
              </a:rPr>
              <a:t>Стонет океан, Тихий океан.</a:t>
            </a:r>
          </a:p>
          <a:p>
            <a:r>
              <a:rPr lang="ru-RU" sz="1200" b="1" dirty="0">
                <a:solidFill>
                  <a:srgbClr val="FF0000"/>
                </a:solidFill>
              </a:rPr>
              <a:t>Это стонет,</a:t>
            </a:r>
          </a:p>
          <a:p>
            <a:r>
              <a:rPr lang="ru-RU" sz="1200" b="1" dirty="0">
                <a:solidFill>
                  <a:srgbClr val="FF0000"/>
                </a:solidFill>
              </a:rPr>
              <a:t>Это стонет</a:t>
            </a:r>
          </a:p>
          <a:p>
            <a:r>
              <a:rPr lang="ru-RU" sz="1200" b="1" dirty="0">
                <a:solidFill>
                  <a:srgbClr val="FF0000"/>
                </a:solidFill>
              </a:rPr>
              <a:t>Тихий океан.</a:t>
            </a:r>
          </a:p>
          <a:p>
            <a:r>
              <a:rPr lang="ru-RU" sz="1200" b="1" dirty="0">
                <a:solidFill>
                  <a:srgbClr val="FF0000"/>
                </a:solidFill>
              </a:rPr>
              <a:t> </a:t>
            </a:r>
          </a:p>
          <a:p>
            <a:r>
              <a:rPr lang="ru-RU" sz="1200" b="1" dirty="0">
                <a:solidFill>
                  <a:srgbClr val="FF0000"/>
                </a:solidFill>
              </a:rPr>
              <a:t>Люди мира, на минуту встаньте!</a:t>
            </a:r>
          </a:p>
          <a:p>
            <a:r>
              <a:rPr lang="ru-RU" sz="1200" b="1" dirty="0">
                <a:solidFill>
                  <a:srgbClr val="FF0000"/>
                </a:solidFill>
              </a:rPr>
              <a:t>Слушайте, слушайте: гудит со всех сторон, -</a:t>
            </a:r>
          </a:p>
          <a:p>
            <a:r>
              <a:rPr lang="ru-RU" sz="1200" b="1" dirty="0">
                <a:solidFill>
                  <a:srgbClr val="FF0000"/>
                </a:solidFill>
              </a:rPr>
              <a:t>Это раздаётся в Бухенвальде</a:t>
            </a:r>
          </a:p>
          <a:p>
            <a:r>
              <a:rPr lang="ru-RU" sz="1200" b="1" dirty="0">
                <a:solidFill>
                  <a:srgbClr val="FF0000"/>
                </a:solidFill>
              </a:rPr>
              <a:t>Колокольный звон, колокольный звон.</a:t>
            </a:r>
          </a:p>
          <a:p>
            <a:r>
              <a:rPr lang="ru-RU" sz="1200" b="1" dirty="0">
                <a:solidFill>
                  <a:srgbClr val="FF0000"/>
                </a:solidFill>
              </a:rPr>
              <a:t>Звон плывёт, плывёт над всей землёю,</a:t>
            </a:r>
          </a:p>
          <a:p>
            <a:r>
              <a:rPr lang="ru-RU" sz="1200" b="1" dirty="0">
                <a:solidFill>
                  <a:srgbClr val="FF0000"/>
                </a:solidFill>
              </a:rPr>
              <a:t>И гудит взволнованно эфир:</a:t>
            </a:r>
          </a:p>
          <a:p>
            <a:r>
              <a:rPr lang="ru-RU" sz="1200" b="1" dirty="0">
                <a:solidFill>
                  <a:srgbClr val="FF0000"/>
                </a:solidFill>
              </a:rPr>
              <a:t>Люди мира,</a:t>
            </a:r>
          </a:p>
          <a:p>
            <a:r>
              <a:rPr lang="ru-RU" sz="1200" b="1" dirty="0">
                <a:solidFill>
                  <a:srgbClr val="FF0000"/>
                </a:solidFill>
              </a:rPr>
              <a:t>Будьте зорче втрое,</a:t>
            </a:r>
          </a:p>
          <a:p>
            <a:r>
              <a:rPr lang="ru-RU" sz="1200" b="1" dirty="0">
                <a:solidFill>
                  <a:srgbClr val="FF0000"/>
                </a:solidFill>
              </a:rPr>
              <a:t>Берегите мир, берегите мир!</a:t>
            </a:r>
          </a:p>
          <a:p>
            <a:r>
              <a:rPr lang="ru-RU" sz="1200" b="1" dirty="0">
                <a:solidFill>
                  <a:srgbClr val="FF0000"/>
                </a:solidFill>
              </a:rPr>
              <a:t>Берегите,</a:t>
            </a:r>
          </a:p>
          <a:p>
            <a:r>
              <a:rPr lang="ru-RU" sz="1200" b="1" dirty="0">
                <a:solidFill>
                  <a:srgbClr val="FF0000"/>
                </a:solidFill>
              </a:rPr>
              <a:t>Берегите,</a:t>
            </a:r>
          </a:p>
          <a:p>
            <a:r>
              <a:rPr lang="ru-RU" sz="1200" b="1" dirty="0">
                <a:solidFill>
                  <a:srgbClr val="FF0000"/>
                </a:solidFill>
              </a:rPr>
              <a:t>Берегите мир!</a:t>
            </a:r>
          </a:p>
          <a:p>
            <a:r>
              <a:rPr lang="ru-RU" sz="1200" b="1" dirty="0">
                <a:solidFill>
                  <a:srgbClr val="FF0000"/>
                </a:solidFill>
              </a:rPr>
              <a:t> </a:t>
            </a:r>
          </a:p>
          <a:p>
            <a:pPr>
              <a:lnSpc>
                <a:spcPct val="90000"/>
              </a:lnSpc>
              <a:buNone/>
            </a:pPr>
            <a:endParaRPr lang="ru-RU" sz="1200" dirty="0">
              <a:solidFill>
                <a:srgbClr val="FF0000"/>
              </a:solidFill>
            </a:endParaRPr>
          </a:p>
        </p:txBody>
      </p:sp>
      <p:pic>
        <p:nvPicPr>
          <p:cNvPr id="23555" name="Picture 3" descr="останки погибших лагерь Демблин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86446" y="785794"/>
            <a:ext cx="2947882" cy="483075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8433" name="Рисунок 2" descr="http://urokiistorii.ru/sites/all/files/image/l_Dachau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2000240"/>
            <a:ext cx="4585323" cy="3286148"/>
          </a:xfrm>
          <a:prstGeom prst="rect">
            <a:avLst/>
          </a:prstGeom>
          <a:noFill/>
        </p:spPr>
      </p:pic>
      <p:sp>
        <p:nvSpPr>
          <p:cNvPr id="18435" name="Rectangle 3"/>
          <p:cNvSpPr>
            <a:spLocks noChangeArrowheads="1"/>
          </p:cNvSpPr>
          <p:nvPr/>
        </p:nvSpPr>
        <p:spPr bwMode="auto">
          <a:xfrm>
            <a:off x="714348" y="500043"/>
            <a:ext cx="7929618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effectLst/>
                <a:latin typeface="Verdana" pitchFamily="34" charset="0"/>
                <a:ea typeface="Times New Roman" pitchFamily="18" charset="0"/>
                <a:cs typeface="Tahoma" pitchFamily="34" charset="0"/>
              </a:rPr>
              <a:t>Концентрационный лагерь Дахау был первым, который построили нацисты для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effectLst/>
                <a:latin typeface="Calibri"/>
                <a:ea typeface="Times New Roman" pitchFamily="18" charset="0"/>
                <a:cs typeface="Tahoma" pitchFamily="34" charset="0"/>
              </a:rPr>
              <a:t>«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effectLst/>
                <a:latin typeface="Verdana" pitchFamily="34" charset="0"/>
                <a:ea typeface="Times New Roman" pitchFamily="18" charset="0"/>
                <a:cs typeface="Tahoma" pitchFamily="34" charset="0"/>
              </a:rPr>
              <a:t>перевоспитания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effectLst/>
                <a:latin typeface="Calibri"/>
                <a:ea typeface="Times New Roman" pitchFamily="18" charset="0"/>
                <a:cs typeface="Tahoma" pitchFamily="34" charset="0"/>
              </a:rPr>
              <a:t>»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effectLst/>
                <a:latin typeface="Verdana" pitchFamily="34" charset="0"/>
                <a:ea typeface="Times New Roman" pitchFamily="18" charset="0"/>
                <a:cs typeface="Tahoma" pitchFamily="34" charset="0"/>
              </a:rPr>
              <a:t>. Он открылся всего через 2 месяца после их прихода к власти в 1933 году.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effectLst/>
                <a:latin typeface="Verdana" pitchFamily="34" charset="0"/>
                <a:ea typeface="Times New Roman" pitchFamily="18" charset="0"/>
                <a:cs typeface="Tahoma" pitchFamily="34" charset="0"/>
              </a:rPr>
              <a:t> И предназначался поначалу для людей, считавшихся по разным причинам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effectLst/>
                <a:latin typeface="Calibri"/>
                <a:ea typeface="Times New Roman" pitchFamily="18" charset="0"/>
                <a:cs typeface="Tahoma" pitchFamily="34" charset="0"/>
              </a:rPr>
              <a:t>«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effectLst/>
                <a:latin typeface="Verdana" pitchFamily="34" charset="0"/>
                <a:ea typeface="Times New Roman" pitchFamily="18" charset="0"/>
                <a:cs typeface="Tahoma" pitchFamily="34" charset="0"/>
              </a:rPr>
              <a:t>загрязняющими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effectLst/>
                <a:latin typeface="Calibri"/>
                <a:ea typeface="Times New Roman" pitchFamily="18" charset="0"/>
                <a:cs typeface="Tahoma" pitchFamily="34" charset="0"/>
              </a:rPr>
              <a:t>»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effectLst/>
                <a:latin typeface="Verdana" pitchFamily="34" charset="0"/>
                <a:ea typeface="Times New Roman" pitchFamily="18" charset="0"/>
                <a:cs typeface="Tahoma" pitchFamily="34" charset="0"/>
              </a:rPr>
              <a:t> арийскую расу.</a:t>
            </a:r>
            <a:endParaRPr kumimoji="0" lang="ru-RU" sz="1400" b="1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098" name="Picture 2" descr="C:\Documents and Settings\Лариса Срепановна\Рабочий стол\концлагеря\Дахау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2066" y="3071810"/>
            <a:ext cx="3367091" cy="30482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Лариса Срепановна\Рабочий стол\концлагеря\крематорий Флоссенбюрг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1643050"/>
            <a:ext cx="3857652" cy="2571768"/>
          </a:xfrm>
          <a:prstGeom prst="rect">
            <a:avLst/>
          </a:prstGeom>
          <a:noFill/>
        </p:spPr>
      </p:pic>
      <p:pic>
        <p:nvPicPr>
          <p:cNvPr id="3076" name="Picture 4" descr="C:\Documents and Settings\Лариса Срепановна\Рабочий стол\концлагеря\прах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6314" y="2500306"/>
            <a:ext cx="3733800" cy="304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Крематорий              Прах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6008707"/>
          </a:xfrm>
          <a:solidFill>
            <a:srgbClr val="92D050"/>
          </a:solidFill>
        </p:spPr>
        <p:txBody>
          <a:bodyPr numCol="2"/>
          <a:lstStyle/>
          <a:p>
            <a:r>
              <a:rPr lang="ru-RU" sz="1800" b="1" i="1" dirty="0" smtClean="0">
                <a:solidFill>
                  <a:srgbClr val="FF0000"/>
                </a:solidFill>
              </a:rPr>
              <a:t>Е. Евтушенко «В ночи гудели печи, не стихая…»</a:t>
            </a:r>
            <a:r>
              <a:rPr lang="ru-RU" sz="1800" i="1" dirty="0" smtClean="0">
                <a:solidFill>
                  <a:srgbClr val="FF0000"/>
                </a:solidFill>
              </a:rPr>
              <a:t/>
            </a:r>
            <a:br>
              <a:rPr lang="ru-RU" sz="1800" i="1" dirty="0" smtClean="0">
                <a:solidFill>
                  <a:srgbClr val="FF0000"/>
                </a:solidFill>
              </a:rPr>
            </a:br>
            <a:r>
              <a:rPr lang="ru-RU" sz="1800" i="1" dirty="0" smtClean="0">
                <a:solidFill>
                  <a:srgbClr val="FF0000"/>
                </a:solidFill>
              </a:rPr>
              <a:t/>
            </a:r>
            <a:br>
              <a:rPr lang="ru-RU" sz="1800" i="1" dirty="0" smtClean="0">
                <a:solidFill>
                  <a:srgbClr val="FF0000"/>
                </a:solidFill>
              </a:rPr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b="1" dirty="0" smtClean="0">
                <a:solidFill>
                  <a:schemeClr val="bg1"/>
                </a:solidFill>
              </a:rPr>
              <a:t>В ночи гудели печи, не стихая,</a:t>
            </a:r>
            <a:br>
              <a:rPr lang="ru-RU" sz="1800" b="1" dirty="0" smtClean="0">
                <a:solidFill>
                  <a:schemeClr val="bg1"/>
                </a:solidFill>
              </a:rPr>
            </a:br>
            <a:r>
              <a:rPr lang="ru-RU" sz="1800" b="1" dirty="0" smtClean="0">
                <a:solidFill>
                  <a:schemeClr val="bg1"/>
                </a:solidFill>
              </a:rPr>
              <a:t>Мой пепел ворошила кочерга,</a:t>
            </a:r>
            <a:br>
              <a:rPr lang="ru-RU" sz="1800" b="1" dirty="0" smtClean="0">
                <a:solidFill>
                  <a:schemeClr val="bg1"/>
                </a:solidFill>
              </a:rPr>
            </a:br>
            <a:r>
              <a:rPr lang="ru-RU" sz="1800" b="1" dirty="0" smtClean="0">
                <a:solidFill>
                  <a:schemeClr val="bg1"/>
                </a:solidFill>
              </a:rPr>
              <a:t>Но, дымом восходя из труб Дахау,</a:t>
            </a:r>
            <a:br>
              <a:rPr lang="ru-RU" sz="1800" b="1" dirty="0" smtClean="0">
                <a:solidFill>
                  <a:schemeClr val="bg1"/>
                </a:solidFill>
              </a:rPr>
            </a:br>
            <a:r>
              <a:rPr lang="ru-RU" sz="1800" b="1" dirty="0" smtClean="0">
                <a:solidFill>
                  <a:schemeClr val="bg1"/>
                </a:solidFill>
              </a:rPr>
              <a:t>Живым я опускался на луга.</a:t>
            </a:r>
            <a:br>
              <a:rPr lang="ru-RU" sz="1800" b="1" dirty="0" smtClean="0">
                <a:solidFill>
                  <a:schemeClr val="bg1"/>
                </a:solidFill>
              </a:rPr>
            </a:br>
            <a:r>
              <a:rPr lang="ru-RU" sz="1800" b="1" dirty="0" smtClean="0">
                <a:solidFill>
                  <a:schemeClr val="bg1"/>
                </a:solidFill>
              </a:rPr>
              <a:t>Мне кое с кем хотелось расквитаться,</a:t>
            </a:r>
            <a:br>
              <a:rPr lang="ru-RU" sz="1800" b="1" dirty="0" smtClean="0">
                <a:solidFill>
                  <a:schemeClr val="bg1"/>
                </a:solidFill>
              </a:rPr>
            </a:br>
            <a:r>
              <a:rPr lang="ru-RU" sz="1800" b="1" dirty="0" smtClean="0">
                <a:solidFill>
                  <a:schemeClr val="bg1"/>
                </a:solidFill>
              </a:rPr>
              <a:t>Не мог лежать я в прахе и золе,</a:t>
            </a:r>
            <a:br>
              <a:rPr lang="ru-RU" sz="1800" b="1" dirty="0" smtClean="0">
                <a:solidFill>
                  <a:schemeClr val="bg1"/>
                </a:solidFill>
              </a:rPr>
            </a:br>
            <a:r>
              <a:rPr lang="ru-RU" sz="1800" b="1" dirty="0" smtClean="0">
                <a:solidFill>
                  <a:schemeClr val="bg1"/>
                </a:solidFill>
              </a:rPr>
              <a:t>Не мог в земле убитым оставаться,</a:t>
            </a:r>
            <a:br>
              <a:rPr lang="ru-RU" sz="1800" b="1" dirty="0" smtClean="0">
                <a:solidFill>
                  <a:schemeClr val="bg1"/>
                </a:solidFill>
              </a:rPr>
            </a:br>
            <a:r>
              <a:rPr lang="ru-RU" sz="1800" b="1" dirty="0" smtClean="0">
                <a:solidFill>
                  <a:schemeClr val="bg1"/>
                </a:solidFill>
              </a:rPr>
              <a:t>Пока убийцы ходят по земле!</a:t>
            </a:r>
            <a:br>
              <a:rPr lang="ru-RU" sz="1800" b="1" dirty="0" smtClean="0">
                <a:solidFill>
                  <a:schemeClr val="bg1"/>
                </a:solidFill>
              </a:rPr>
            </a:br>
            <a:r>
              <a:rPr lang="ru-RU" sz="1800" b="1" dirty="0" smtClean="0">
                <a:solidFill>
                  <a:schemeClr val="bg1"/>
                </a:solidFill>
              </a:rPr>
              <a:t>Пускай в аду давно уже забито,</a:t>
            </a:r>
            <a:br>
              <a:rPr lang="ru-RU" sz="1800" b="1" dirty="0" smtClean="0">
                <a:solidFill>
                  <a:schemeClr val="bg1"/>
                </a:solidFill>
              </a:rPr>
            </a:br>
            <a:r>
              <a:rPr lang="ru-RU" sz="1800" b="1" dirty="0" smtClean="0">
                <a:solidFill>
                  <a:schemeClr val="bg1"/>
                </a:solidFill>
              </a:rPr>
              <a:t>Там явно не хватает многих лиц.</a:t>
            </a:r>
            <a:br>
              <a:rPr lang="ru-RU" sz="1800" b="1" dirty="0" smtClean="0">
                <a:solidFill>
                  <a:schemeClr val="bg1"/>
                </a:solidFill>
              </a:rPr>
            </a:br>
            <a:r>
              <a:rPr lang="ru-RU" sz="1800" b="1" dirty="0" smtClean="0">
                <a:solidFill>
                  <a:schemeClr val="bg1"/>
                </a:solidFill>
              </a:rPr>
              <a:t>И песней поднимаю я убитых,</a:t>
            </a:r>
            <a:br>
              <a:rPr lang="ru-RU" sz="1800" b="1" dirty="0" smtClean="0">
                <a:solidFill>
                  <a:schemeClr val="bg1"/>
                </a:solidFill>
              </a:rPr>
            </a:br>
            <a:r>
              <a:rPr lang="ru-RU" sz="1800" b="1" dirty="0" smtClean="0">
                <a:solidFill>
                  <a:schemeClr val="bg1"/>
                </a:solidFill>
              </a:rPr>
              <a:t>И песней я зову искать убийц!</a:t>
            </a:r>
            <a:br>
              <a:rPr lang="ru-RU" sz="1800" b="1" dirty="0" smtClean="0">
                <a:solidFill>
                  <a:schemeClr val="bg1"/>
                </a:solidFill>
              </a:rPr>
            </a:br>
            <a:r>
              <a:rPr lang="ru-RU" sz="1800" b="1" dirty="0" smtClean="0">
                <a:solidFill>
                  <a:schemeClr val="bg1"/>
                </a:solidFill>
              </a:rPr>
              <a:t>Идите по земному шару гневно,</a:t>
            </a:r>
            <a:br>
              <a:rPr lang="ru-RU" sz="1800" b="1" dirty="0" smtClean="0">
                <a:solidFill>
                  <a:schemeClr val="bg1"/>
                </a:solidFill>
              </a:rPr>
            </a:br>
            <a:r>
              <a:rPr lang="ru-RU" sz="1800" b="1" dirty="0" smtClean="0">
                <a:solidFill>
                  <a:schemeClr val="bg1"/>
                </a:solidFill>
              </a:rPr>
              <a:t>Ищите и при свете, и во мгле…</a:t>
            </a:r>
            <a:br>
              <a:rPr lang="ru-RU" sz="1800" b="1" dirty="0" smtClean="0">
                <a:solidFill>
                  <a:schemeClr val="bg1"/>
                </a:solidFill>
              </a:rPr>
            </a:br>
            <a:r>
              <a:rPr lang="ru-RU" sz="1800" b="1" dirty="0" smtClean="0">
                <a:solidFill>
                  <a:schemeClr val="bg1"/>
                </a:solidFill>
              </a:rPr>
              <a:t/>
            </a:r>
            <a:br>
              <a:rPr lang="ru-RU" sz="1800" b="1" dirty="0" smtClean="0">
                <a:solidFill>
                  <a:schemeClr val="bg1"/>
                </a:solidFill>
              </a:rPr>
            </a:br>
            <a:r>
              <a:rPr lang="ru-RU" sz="1800" b="1" dirty="0" smtClean="0">
                <a:solidFill>
                  <a:schemeClr val="bg1"/>
                </a:solidFill>
              </a:rPr>
              <a:t/>
            </a:r>
            <a:br>
              <a:rPr lang="ru-RU" sz="1800" b="1" dirty="0" smtClean="0">
                <a:solidFill>
                  <a:schemeClr val="bg1"/>
                </a:solidFill>
              </a:rPr>
            </a:br>
            <a:r>
              <a:rPr lang="ru-RU" sz="1800" b="1" dirty="0" smtClean="0">
                <a:solidFill>
                  <a:schemeClr val="bg1"/>
                </a:solidFill>
              </a:rPr>
              <a:t/>
            </a:r>
            <a:br>
              <a:rPr lang="ru-RU" sz="1800" b="1" dirty="0" smtClean="0">
                <a:solidFill>
                  <a:schemeClr val="bg1"/>
                </a:solidFill>
              </a:rPr>
            </a:br>
            <a:r>
              <a:rPr lang="ru-RU" sz="1800" b="1" dirty="0" smtClean="0">
                <a:solidFill>
                  <a:schemeClr val="bg1"/>
                </a:solidFill>
              </a:rPr>
              <a:t/>
            </a:r>
            <a:br>
              <a:rPr lang="ru-RU" sz="1800" b="1" dirty="0" smtClean="0">
                <a:solidFill>
                  <a:schemeClr val="bg1"/>
                </a:solidFill>
              </a:rPr>
            </a:br>
            <a:r>
              <a:rPr lang="ru-RU" sz="1800" b="1" dirty="0" smtClean="0">
                <a:solidFill>
                  <a:schemeClr val="bg1"/>
                </a:solidFill>
              </a:rPr>
              <a:t/>
            </a:r>
            <a:br>
              <a:rPr lang="ru-RU" sz="1800" b="1" dirty="0" smtClean="0">
                <a:solidFill>
                  <a:schemeClr val="bg1"/>
                </a:solidFill>
              </a:rPr>
            </a:br>
            <a:r>
              <a:rPr lang="ru-RU" sz="1800" b="1" dirty="0" smtClean="0">
                <a:solidFill>
                  <a:schemeClr val="bg1"/>
                </a:solidFill>
              </a:rPr>
              <a:t>Как можешь ты синеть спокойно, небо,</a:t>
            </a:r>
            <a:br>
              <a:rPr lang="ru-RU" sz="1800" b="1" dirty="0" smtClean="0">
                <a:solidFill>
                  <a:schemeClr val="bg1"/>
                </a:solidFill>
              </a:rPr>
            </a:br>
            <a:r>
              <a:rPr lang="ru-RU" sz="1800" b="1" dirty="0" smtClean="0">
                <a:solidFill>
                  <a:schemeClr val="bg1"/>
                </a:solidFill>
              </a:rPr>
              <a:t>Пока убийцы ходят по земле!</a:t>
            </a:r>
            <a:br>
              <a:rPr lang="ru-RU" sz="1800" b="1" dirty="0" smtClean="0">
                <a:solidFill>
                  <a:schemeClr val="bg1"/>
                </a:solidFill>
              </a:rPr>
            </a:br>
            <a:r>
              <a:rPr lang="ru-RU" sz="1800" b="1" dirty="0" smtClean="0">
                <a:solidFill>
                  <a:schemeClr val="bg1"/>
                </a:solidFill>
              </a:rPr>
              <a:t>Восстаньте же, замученные дети,</a:t>
            </a:r>
            <a:br>
              <a:rPr lang="ru-RU" sz="1800" b="1" dirty="0" smtClean="0">
                <a:solidFill>
                  <a:schemeClr val="bg1"/>
                </a:solidFill>
              </a:rPr>
            </a:br>
            <a:r>
              <a:rPr lang="ru-RU" sz="1800" b="1" dirty="0" smtClean="0">
                <a:solidFill>
                  <a:schemeClr val="bg1"/>
                </a:solidFill>
              </a:rPr>
              <a:t>Среди людей ищите нелюдей</a:t>
            </a:r>
            <a:br>
              <a:rPr lang="ru-RU" sz="1800" b="1" dirty="0" smtClean="0">
                <a:solidFill>
                  <a:schemeClr val="bg1"/>
                </a:solidFill>
              </a:rPr>
            </a:br>
            <a:r>
              <a:rPr lang="ru-RU" sz="1800" b="1" dirty="0" smtClean="0">
                <a:solidFill>
                  <a:schemeClr val="bg1"/>
                </a:solidFill>
              </a:rPr>
              <a:t>И мантии судейские наденьте</a:t>
            </a:r>
            <a:br>
              <a:rPr lang="ru-RU" sz="1800" b="1" dirty="0" smtClean="0">
                <a:solidFill>
                  <a:schemeClr val="bg1"/>
                </a:solidFill>
              </a:rPr>
            </a:br>
            <a:r>
              <a:rPr lang="ru-RU" sz="1800" b="1" dirty="0" smtClean="0">
                <a:solidFill>
                  <a:schemeClr val="bg1"/>
                </a:solidFill>
              </a:rPr>
              <a:t>От имени всех будущих детей!</a:t>
            </a:r>
            <a:br>
              <a:rPr lang="ru-RU" sz="1800" b="1" dirty="0" smtClean="0">
                <a:solidFill>
                  <a:schemeClr val="bg1"/>
                </a:solidFill>
              </a:rPr>
            </a:br>
            <a:r>
              <a:rPr lang="ru-RU" sz="1800" b="1" dirty="0" smtClean="0">
                <a:solidFill>
                  <a:schemeClr val="bg1"/>
                </a:solidFill>
              </a:rPr>
              <a:t>И вы не спите, вы не спите, люди.</a:t>
            </a:r>
            <a:br>
              <a:rPr lang="ru-RU" sz="1800" b="1" dirty="0" smtClean="0">
                <a:solidFill>
                  <a:schemeClr val="bg1"/>
                </a:solidFill>
              </a:rPr>
            </a:br>
            <a:r>
              <a:rPr lang="ru-RU" sz="1800" b="1" dirty="0" smtClean="0">
                <a:solidFill>
                  <a:schemeClr val="bg1"/>
                </a:solidFill>
              </a:rPr>
              <a:t>В Париже и в Варшаве, и в Орле,-</a:t>
            </a:r>
            <a:br>
              <a:rPr lang="ru-RU" sz="1800" b="1" dirty="0" smtClean="0">
                <a:solidFill>
                  <a:schemeClr val="bg1"/>
                </a:solidFill>
              </a:rPr>
            </a:br>
            <a:r>
              <a:rPr lang="ru-RU" sz="1800" b="1" dirty="0" smtClean="0">
                <a:solidFill>
                  <a:schemeClr val="bg1"/>
                </a:solidFill>
              </a:rPr>
              <a:t>Пусть ваша память вас ночами будит</a:t>
            </a:r>
            <a:br>
              <a:rPr lang="ru-RU" sz="1800" b="1" dirty="0" smtClean="0">
                <a:solidFill>
                  <a:schemeClr val="bg1"/>
                </a:solidFill>
              </a:rPr>
            </a:br>
            <a:r>
              <a:rPr lang="ru-RU" sz="1800" b="1" dirty="0" smtClean="0">
                <a:solidFill>
                  <a:schemeClr val="bg1"/>
                </a:solidFill>
              </a:rPr>
              <a:t>Пока убийцы ходят по земле.</a:t>
            </a:r>
            <a:br>
              <a:rPr lang="ru-RU" sz="1800" b="1" dirty="0" smtClean="0">
                <a:solidFill>
                  <a:schemeClr val="bg1"/>
                </a:solidFill>
              </a:rPr>
            </a:br>
            <a:r>
              <a:rPr lang="ru-RU" sz="1800" dirty="0" smtClean="0"/>
              <a:t>                           </a:t>
            </a:r>
            <a:endParaRPr lang="ru-RU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Documents and Settings\Лариса Срепановна\Рабочий стол\концлагеря\печи в крематории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571480"/>
            <a:ext cx="7620000" cy="57150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57158" y="5429264"/>
            <a:ext cx="4729170" cy="1143000"/>
          </a:xfrm>
        </p:spPr>
        <p:txBody>
          <a:bodyPr/>
          <a:lstStyle/>
          <a:p>
            <a:r>
              <a:rPr lang="ru-RU" b="1" dirty="0" smtClean="0"/>
              <a:t>Печь крематория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011882"/>
          </a:xfrm>
        </p:spPr>
        <p:txBody>
          <a:bodyPr numCol="2">
            <a:noAutofit/>
          </a:bodyPr>
          <a:lstStyle/>
          <a:p>
            <a:r>
              <a:rPr lang="ru-RU" sz="2000" b="1" i="1" dirty="0" smtClean="0">
                <a:solidFill>
                  <a:srgbClr val="FF0000"/>
                </a:solidFill>
              </a:rPr>
              <a:t>Н. Фомичева   «Арийская культура»</a:t>
            </a: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 smtClean="0"/>
              <a:t>Попал я в лагерь из тюрьмы –</a:t>
            </a:r>
            <a:br>
              <a:rPr lang="ru-RU" sz="2000" b="1" dirty="0" smtClean="0"/>
            </a:br>
            <a:r>
              <a:rPr lang="ru-RU" sz="2000" b="1" dirty="0" smtClean="0"/>
              <a:t>В такой,</a:t>
            </a:r>
            <a:br>
              <a:rPr lang="ru-RU" sz="2000" b="1" dirty="0" smtClean="0"/>
            </a:br>
            <a:r>
              <a:rPr lang="ru-RU" sz="2000" b="1" dirty="0" smtClean="0"/>
              <a:t>Где комендант</a:t>
            </a:r>
            <a:br>
              <a:rPr lang="ru-RU" sz="2000" b="1" dirty="0" smtClean="0"/>
            </a:br>
            <a:r>
              <a:rPr lang="ru-RU" sz="2000" b="1" dirty="0" smtClean="0"/>
              <a:t>Стал неплохим поэтом.</a:t>
            </a:r>
            <a:br>
              <a:rPr lang="ru-RU" sz="2000" b="1" dirty="0" smtClean="0"/>
            </a:br>
            <a:r>
              <a:rPr lang="ru-RU" sz="2000" b="1" dirty="0" smtClean="0"/>
              <a:t>Рифмует он</a:t>
            </a:r>
            <a:br>
              <a:rPr lang="ru-RU" sz="2000" b="1" dirty="0" smtClean="0"/>
            </a:br>
            <a:r>
              <a:rPr lang="ru-RU" sz="2000" b="1" dirty="0" smtClean="0"/>
              <a:t>Ладонь с моей щекой</a:t>
            </a:r>
            <a:br>
              <a:rPr lang="ru-RU" sz="2000" b="1" dirty="0" smtClean="0"/>
            </a:br>
            <a:r>
              <a:rPr lang="ru-RU" sz="2000" b="1" dirty="0" smtClean="0"/>
              <a:t>И звучной рифмой хвалится при этом.</a:t>
            </a:r>
            <a:br>
              <a:rPr lang="ru-RU" sz="2000" b="1" dirty="0" smtClean="0"/>
            </a:br>
            <a:r>
              <a:rPr lang="ru-RU" sz="2000" b="1" dirty="0" smtClean="0"/>
              <a:t>Танцоры, преуспевшие вполне,</a:t>
            </a:r>
            <a:br>
              <a:rPr lang="ru-RU" sz="2000" b="1" dirty="0" smtClean="0"/>
            </a:br>
            <a:r>
              <a:rPr lang="ru-RU" sz="2000" b="1" dirty="0" smtClean="0"/>
              <a:t>Достигшие заслуженного ранга,</a:t>
            </a:r>
            <a:br>
              <a:rPr lang="ru-RU" sz="2000" b="1" dirty="0" smtClean="0"/>
            </a:br>
            <a:r>
              <a:rPr lang="ru-RU" sz="2000" b="1" dirty="0" smtClean="0"/>
              <a:t>Умеют вытанцовывать на мне</a:t>
            </a:r>
            <a:br>
              <a:rPr lang="ru-RU" sz="2000" b="1" dirty="0" smtClean="0"/>
            </a:br>
            <a:r>
              <a:rPr lang="ru-RU" sz="2000" b="1" dirty="0" smtClean="0"/>
              <a:t>И румбу,</a:t>
            </a:r>
            <a:br>
              <a:rPr lang="ru-RU" sz="2000" b="1" dirty="0" smtClean="0"/>
            </a:br>
            <a:r>
              <a:rPr lang="ru-RU" sz="2000" b="1" dirty="0" smtClean="0"/>
              <a:t>И фокстрот,</a:t>
            </a:r>
            <a:br>
              <a:rPr lang="ru-RU" sz="2000" b="1" dirty="0" smtClean="0"/>
            </a:br>
            <a:r>
              <a:rPr lang="ru-RU" sz="2000" b="1" dirty="0" smtClean="0"/>
              <a:t>И даже танго.</a:t>
            </a:r>
            <a:br>
              <a:rPr lang="ru-RU" sz="2000" b="1" dirty="0" smtClean="0"/>
            </a:br>
            <a:r>
              <a:rPr lang="ru-RU" sz="2000" b="1" dirty="0" smtClean="0"/>
              <a:t>Художники</a:t>
            </a:r>
            <a:br>
              <a:rPr lang="ru-RU" sz="2000" b="1" dirty="0" smtClean="0"/>
            </a:br>
            <a:r>
              <a:rPr lang="ru-RU" sz="2000" b="1" dirty="0" smtClean="0"/>
              <a:t>От пояса до плеч</a:t>
            </a:r>
            <a:br>
              <a:rPr lang="ru-RU" sz="2000" b="1" dirty="0" smtClean="0"/>
            </a:b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 smtClean="0"/>
              <a:t>Мне кистью – плетью расписали спину</a:t>
            </a:r>
            <a:br>
              <a:rPr lang="ru-RU" sz="2000" b="1" dirty="0" smtClean="0"/>
            </a:br>
            <a:r>
              <a:rPr lang="ru-RU" sz="2000" b="1" dirty="0" smtClean="0"/>
              <a:t>Так, что её хочу я приберечь</a:t>
            </a:r>
            <a:br>
              <a:rPr lang="ru-RU" sz="2000" b="1" dirty="0" smtClean="0"/>
            </a:br>
            <a:r>
              <a:rPr lang="ru-RU" sz="2000" b="1" dirty="0" smtClean="0"/>
              <a:t>Для выставки, как новую картину.</a:t>
            </a:r>
            <a:br>
              <a:rPr lang="ru-RU" sz="2000" b="1" dirty="0" smtClean="0"/>
            </a:br>
            <a:r>
              <a:rPr lang="ru-RU" sz="2000" b="1" dirty="0" smtClean="0"/>
              <a:t>А русские</a:t>
            </a:r>
            <a:br>
              <a:rPr lang="ru-RU" sz="2000" b="1" dirty="0" smtClean="0"/>
            </a:br>
            <a:r>
              <a:rPr lang="ru-RU" sz="2000" b="1" dirty="0" smtClean="0"/>
              <a:t>Невежды все подряд,</a:t>
            </a:r>
            <a:br>
              <a:rPr lang="ru-RU" sz="2000" b="1" dirty="0" smtClean="0"/>
            </a:br>
            <a:r>
              <a:rPr lang="ru-RU" sz="2000" b="1" dirty="0" smtClean="0"/>
              <a:t>Фашистов бьют,</a:t>
            </a:r>
            <a:br>
              <a:rPr lang="ru-RU" sz="2000" b="1" dirty="0" smtClean="0"/>
            </a:br>
            <a:r>
              <a:rPr lang="ru-RU" sz="2000" b="1" dirty="0" smtClean="0"/>
              <a:t>На запад гонят сдуру.</a:t>
            </a:r>
            <a:br>
              <a:rPr lang="ru-RU" sz="2000" b="1" dirty="0" smtClean="0"/>
            </a:br>
            <a:r>
              <a:rPr lang="ru-RU" sz="2000" b="1" dirty="0" smtClean="0"/>
              <a:t>Вот варвары!</a:t>
            </a:r>
            <a:br>
              <a:rPr lang="ru-RU" sz="2000" b="1" dirty="0" smtClean="0"/>
            </a:br>
            <a:r>
              <a:rPr lang="ru-RU" sz="2000" b="1" dirty="0" smtClean="0"/>
              <a:t>Наверное, хотят</a:t>
            </a:r>
            <a:br>
              <a:rPr lang="ru-RU" sz="2000" b="1" dirty="0" smtClean="0"/>
            </a:br>
            <a:r>
              <a:rPr lang="ru-RU" sz="2000" b="1" dirty="0" smtClean="0"/>
              <a:t>Разрушить</a:t>
            </a:r>
            <a:br>
              <a:rPr lang="ru-RU" sz="2000" b="1" dirty="0" smtClean="0"/>
            </a:br>
            <a:r>
              <a:rPr lang="ru-RU" sz="2000" b="1" dirty="0" smtClean="0"/>
              <a:t>Всю «арийскую культуру»!</a:t>
            </a:r>
            <a:br>
              <a:rPr lang="ru-RU" sz="2000" b="1" dirty="0" smtClean="0"/>
            </a:br>
            <a:r>
              <a:rPr lang="ru-RU" sz="2000" b="1" dirty="0" smtClean="0"/>
              <a:t> </a:t>
            </a:r>
            <a:br>
              <a:rPr lang="ru-RU" sz="2000" b="1" dirty="0" smtClean="0"/>
            </a:br>
            <a:endParaRPr lang="ru-RU" sz="2000" b="1" dirty="0"/>
          </a:p>
        </p:txBody>
      </p:sp>
    </p:spTree>
  </p:cSld>
  <p:clrMapOvr>
    <a:masterClrMapping/>
  </p:clrMapOvr>
  <p:transition spd="med">
    <p:blinds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«За колючей проволокой» 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929190" y="4500570"/>
            <a:ext cx="3643338" cy="1752600"/>
          </a:xfrm>
        </p:spPr>
        <p:txBody>
          <a:bodyPr>
            <a:normAutofit fontScale="92500"/>
          </a:bodyPr>
          <a:lstStyle/>
          <a:p>
            <a:pPr algn="ctr"/>
            <a:r>
              <a:rPr lang="ru-RU" b="1" i="1" dirty="0" smtClean="0">
                <a:solidFill>
                  <a:srgbClr val="FF0000"/>
                </a:solidFill>
              </a:rPr>
              <a:t>Посвящается памяти узников концлагерей</a:t>
            </a:r>
            <a:endParaRPr lang="ru-RU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5676920"/>
          </a:xfrm>
        </p:spPr>
        <p:txBody>
          <a:bodyPr/>
          <a:lstStyle/>
          <a:p>
            <a:r>
              <a:rPr lang="ru-RU" sz="2000" b="1" dirty="0" smtClean="0">
                <a:solidFill>
                  <a:srgbClr val="C00000"/>
                </a:solidFill>
              </a:rPr>
              <a:t>Яков Гордон, узник концлагеря Освенцим:</a:t>
            </a: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 smtClean="0"/>
              <a:t> «Советских военнопленных офицеров, политработников и коммунистов, учителей и т. д. расстреливали немедленно в 11-м блоке, там, где виселица. Остальные уничтожались постепенно разными другими способами. Однажды зимой 1941-1942 гг., якобы после побега 6 военнопленных, всех остальных выстроили и трое суток держали в строю на улице «на поверке». После этой «поверки» 300 человек осталось мёртвыми».</a:t>
            </a:r>
            <a:br>
              <a:rPr lang="ru-RU" sz="2000" b="1" dirty="0" smtClean="0"/>
            </a:br>
            <a:endParaRPr lang="ru-RU" sz="2000" b="1" dirty="0"/>
          </a:p>
        </p:txBody>
      </p:sp>
    </p:spTree>
  </p:cSld>
  <p:clrMapOvr>
    <a:masterClrMapping/>
  </p:clrMapOvr>
  <p:transition spd="med">
    <p:blinds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5748358"/>
          </a:xfrm>
        </p:spPr>
        <p:txBody>
          <a:bodyPr/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Павел </a:t>
            </a:r>
            <a:r>
              <a:rPr lang="ru-RU" sz="2800" b="1" dirty="0" err="1" smtClean="0">
                <a:solidFill>
                  <a:srgbClr val="C00000"/>
                </a:solidFill>
              </a:rPr>
              <a:t>Вечерский</a:t>
            </a:r>
            <a:r>
              <a:rPr lang="ru-RU" sz="2800" b="1" dirty="0" smtClean="0">
                <a:solidFill>
                  <a:srgbClr val="C00000"/>
                </a:solidFill>
              </a:rPr>
              <a:t>, узник концлагеря Освенцим:</a:t>
            </a:r>
            <a:br>
              <a:rPr lang="ru-RU" sz="2800" b="1" dirty="0" smtClean="0">
                <a:solidFill>
                  <a:srgbClr val="C00000"/>
                </a:solidFill>
              </a:rPr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b="1" dirty="0" smtClean="0"/>
              <a:t> «В апреле 1944 г. в помощь крематориям была вырыта яма 40 метров в диаметре и 2 метра глубины, которая горела, не прекращая своего зловещего огня, в ней сжигали каждый день десятки тысяч человеческих трупов».</a:t>
            </a:r>
            <a:br>
              <a:rPr lang="ru-RU" sz="2800" b="1" dirty="0" smtClean="0"/>
            </a:br>
            <a:endParaRPr lang="ru-RU" sz="2800" b="1" dirty="0"/>
          </a:p>
        </p:txBody>
      </p:sp>
    </p:spTree>
  </p:cSld>
  <p:clrMapOvr>
    <a:masterClrMapping/>
  </p:clrMapOvr>
  <p:transition spd="med">
    <p:blinds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5534044"/>
          </a:xfrm>
        </p:spPr>
        <p:txBody>
          <a:bodyPr/>
          <a:lstStyle/>
          <a:p>
            <a:r>
              <a:rPr lang="ru-RU" sz="2400" b="1" dirty="0" err="1" smtClean="0">
                <a:solidFill>
                  <a:srgbClr val="C00000"/>
                </a:solidFill>
              </a:rPr>
              <a:t>Дунко</a:t>
            </a:r>
            <a:r>
              <a:rPr lang="ru-RU" sz="2400" b="1" dirty="0" smtClean="0">
                <a:solidFill>
                  <a:srgbClr val="C00000"/>
                </a:solidFill>
              </a:rPr>
              <a:t> </a:t>
            </a:r>
            <a:r>
              <a:rPr lang="ru-RU" sz="2400" b="1" dirty="0" err="1" smtClean="0">
                <a:solidFill>
                  <a:srgbClr val="C00000"/>
                </a:solidFill>
              </a:rPr>
              <a:t>Урбанская</a:t>
            </a:r>
            <a:r>
              <a:rPr lang="ru-RU" sz="2400" b="1" dirty="0" smtClean="0">
                <a:solidFill>
                  <a:srgbClr val="C00000"/>
                </a:solidFill>
              </a:rPr>
              <a:t>, узница концлагеря Освенцим: </a:t>
            </a: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>«Были случаи, когда заключённые, не желая терпеть мучений в лагере, бросались на провод, находившийся под током высокого напряжения, чтобы покончить с собой. Для своего удовольствия эсэсовцы приказывали женщинам-заключённым обнажаться, затем устраивали им «баню» - помещали их под души, куда пускали то очень холодную, то очень горячую воду. Заключённых заставляли бежать, а эсэсовцы в них стреляли. При лагере был 10-й блок, представлявший экспериментальную лабораторию, где над женщинами проводились эксперименты. Женщинам прививали искусственно рак, производили и другие эксперименты, которые обычно делают над животными».</a:t>
            </a:r>
            <a:br>
              <a:rPr lang="ru-RU" sz="2400" b="1" dirty="0" smtClean="0"/>
            </a:br>
            <a:r>
              <a:rPr lang="ru-RU" sz="2400" b="1" dirty="0" smtClean="0"/>
              <a:t> </a:t>
            </a:r>
            <a:br>
              <a:rPr lang="ru-RU" sz="2400" b="1" dirty="0" smtClean="0"/>
            </a:br>
            <a:endParaRPr lang="ru-RU" sz="2400" b="1" dirty="0"/>
          </a:p>
        </p:txBody>
      </p:sp>
    </p:spTree>
  </p:cSld>
  <p:clrMapOvr>
    <a:masterClrMapping/>
  </p:clrMapOvr>
  <p:transition spd="med">
    <p:blinds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4" name="Picture 2" descr="Картинка 102 из 45349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714348" y="428604"/>
            <a:ext cx="7772400" cy="1470025"/>
          </a:xfrm>
        </p:spPr>
        <p:txBody>
          <a:bodyPr/>
          <a:lstStyle/>
          <a:p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ubTitle" idx="1"/>
          </p:nvPr>
        </p:nvSpPr>
        <p:spPr bwMode="auto">
          <a:xfrm>
            <a:off x="357158" y="1857364"/>
            <a:ext cx="8429684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342900" marR="0" lvl="0" indent="-3429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lang="ru-RU" sz="2400" dirty="0" smtClean="0">
                <a:solidFill>
                  <a:schemeClr val="tx1"/>
                </a:solidFill>
                <a:latin typeface="Verdana" pitchFamily="34" charset="0"/>
                <a:ea typeface="Times New Roman" pitchFamily="18" charset="0"/>
                <a:cs typeface="Tahoma" pitchFamily="34" charset="0"/>
                <a:hlinkClick r:id="rId2"/>
              </a:rPr>
              <a:t>О</a:t>
            </a:r>
            <a:r>
              <a:rPr kumimoji="0" lang="ru-RU" sz="240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Times New Roman" pitchFamily="18" charset="0"/>
                <a:cs typeface="Tahoma" pitchFamily="34" charset="0"/>
                <a:hlinkClick r:id="rId2"/>
              </a:rPr>
              <a:t>фициальный сайт Музея Дахау </a:t>
            </a:r>
            <a:r>
              <a:rPr kumimoji="0" lang="ru-RU" sz="2400" i="0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Times New Roman" pitchFamily="18" charset="0"/>
                <a:cs typeface="Tahoma" pitchFamily="34" charset="0"/>
                <a:hlinkClick r:id="rId3"/>
              </a:rPr>
              <a:t>www.kz-gedenkstaette-dachau.de</a:t>
            </a:r>
            <a:endParaRPr kumimoji="0" lang="ru-RU" sz="2400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ea typeface="Times New Roman" pitchFamily="18" charset="0"/>
              <a:cs typeface="Tahoma" pitchFamily="34" charset="0"/>
            </a:endParaRPr>
          </a:p>
          <a:p>
            <a:pPr marL="342900" indent="-342900" algn="just" fontAlgn="base"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r>
              <a:rPr lang="en-US" sz="2400" dirty="0" smtClean="0">
                <a:solidFill>
                  <a:schemeClr val="tx1"/>
                </a:solidFill>
              </a:rPr>
              <a:t>www.school.ort.spb.ru/library</a:t>
            </a:r>
            <a:endParaRPr kumimoji="0" lang="ru-RU" sz="2400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chemeClr val="tx1"/>
                </a:solidFill>
              </a:rPr>
              <a:t>3. м</a:t>
            </a:r>
            <a:r>
              <a:rPr lang="en-US" sz="2400" smtClean="0">
                <a:solidFill>
                  <a:schemeClr val="tx1"/>
                </a:solidFill>
              </a:rPr>
              <a:t>ru.wikipedia.org/wiki/</a:t>
            </a:r>
            <a:endParaRPr kumimoji="0" lang="ru-RU" sz="2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97634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МБОУ СОШ с/</a:t>
            </a:r>
            <a:r>
              <a:rPr lang="ru-RU" sz="2800" dirty="0" err="1" smtClean="0"/>
              <a:t>п</a:t>
            </a:r>
            <a:r>
              <a:rPr lang="ru-RU" sz="2800" dirty="0" smtClean="0"/>
              <a:t> Снежный</a:t>
            </a:r>
            <a:br>
              <a:rPr lang="ru-RU" sz="2800" dirty="0" smtClean="0"/>
            </a:br>
            <a:r>
              <a:rPr lang="ru-RU" sz="2800" dirty="0" smtClean="0"/>
              <a:t> Комсомольского муниципального района</a:t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3200" dirty="0" smtClean="0"/>
              <a:t>Составитель: Долгова Лариса Степановна,</a:t>
            </a:r>
            <a:br>
              <a:rPr lang="ru-RU" sz="3200" dirty="0" smtClean="0"/>
            </a:br>
            <a:r>
              <a:rPr lang="ru-RU" sz="3200" dirty="0" smtClean="0"/>
              <a:t>учитель истории </a:t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smtClean="0"/>
              <a:t/>
            </a:r>
            <a:br>
              <a:rPr lang="ru-RU" sz="3200" smtClean="0"/>
            </a:br>
            <a:r>
              <a:rPr lang="ru-RU" sz="3200" smtClean="0"/>
              <a:t>2015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214290"/>
            <a:ext cx="7772400" cy="1470025"/>
          </a:xfrm>
        </p:spPr>
        <p:txBody>
          <a:bodyPr>
            <a:normAutofit/>
          </a:bodyPr>
          <a:lstStyle/>
          <a:p>
            <a:r>
              <a:rPr lang="ru-RU" sz="2400" dirty="0" smtClean="0"/>
              <a:t>11 апреля 1945 года –</a:t>
            </a:r>
            <a:br>
              <a:rPr lang="ru-RU" sz="2400" dirty="0" smtClean="0"/>
            </a:br>
            <a:r>
              <a:rPr lang="ru-RU" sz="2400" dirty="0" smtClean="0"/>
              <a:t>Международный день освобождения узников концлагерей</a:t>
            </a:r>
            <a:endParaRPr lang="ru-RU" sz="2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1928802"/>
            <a:ext cx="8001056" cy="3709998"/>
          </a:xfrm>
        </p:spPr>
        <p:txBody>
          <a:bodyPr/>
          <a:lstStyle/>
          <a:p>
            <a:r>
              <a:rPr lang="ru-RU" b="1" u="sng" dirty="0" smtClean="0">
                <a:solidFill>
                  <a:srgbClr val="FF0000"/>
                </a:solidFill>
              </a:rPr>
              <a:t>Дахау</a:t>
            </a:r>
            <a:r>
              <a:rPr lang="ru-RU" b="1" dirty="0" smtClean="0">
                <a:solidFill>
                  <a:srgbClr val="FF0000"/>
                </a:solidFill>
              </a:rPr>
              <a:t> – 250 тысяч человек из 24 стран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Около 70 тысяч зверски замучены или убиты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30 тысяч дожили до освобождения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Здесь проводились «медицинские опыты» над людьми</a:t>
            </a:r>
            <a:endParaRPr lang="ru-RU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sz="quarter"/>
          </p:nvPr>
        </p:nvSpPr>
        <p:spPr>
          <a:xfrm>
            <a:off x="642910" y="4714884"/>
            <a:ext cx="7772400" cy="1470025"/>
          </a:xfrm>
        </p:spPr>
        <p:txBody>
          <a:bodyPr>
            <a:normAutofit/>
          </a:bodyPr>
          <a:lstStyle/>
          <a:p>
            <a:r>
              <a:rPr lang="ru-RU" sz="1800" dirty="0" smtClean="0"/>
              <a:t>Саласпилс – уничтожено более 100 тысяч человек</a:t>
            </a:r>
            <a:br>
              <a:rPr lang="ru-RU" sz="1800" dirty="0" smtClean="0"/>
            </a:br>
            <a:r>
              <a:rPr lang="ru-RU" sz="1800" dirty="0" smtClean="0"/>
              <a:t>Майданек – уничтожено около 1 500 тысяч человек</a:t>
            </a:r>
            <a:br>
              <a:rPr lang="ru-RU" sz="1800" dirty="0" smtClean="0"/>
            </a:br>
            <a:r>
              <a:rPr lang="ru-RU" sz="1800" dirty="0" smtClean="0"/>
              <a:t>Освенцим – уничтожено свыше 4 миллионов человек</a:t>
            </a:r>
            <a:endParaRPr lang="ru-RU" sz="1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sz="quarter" idx="1"/>
          </p:nvPr>
        </p:nvSpPr>
        <p:spPr>
          <a:xfrm>
            <a:off x="285720" y="642918"/>
            <a:ext cx="8072494" cy="3929090"/>
          </a:xfrm>
        </p:spPr>
        <p:txBody>
          <a:bodyPr>
            <a:normAutofit fontScale="85000" lnSpcReduction="10000"/>
          </a:bodyPr>
          <a:lstStyle/>
          <a:p>
            <a:r>
              <a:rPr lang="ru-RU" sz="2000" b="1" dirty="0" smtClean="0">
                <a:solidFill>
                  <a:schemeClr val="tx1"/>
                </a:solidFill>
              </a:rPr>
              <a:t>KZ </a:t>
            </a:r>
            <a:r>
              <a:rPr lang="ru-RU" sz="2000" b="1" dirty="0" err="1" smtClean="0">
                <a:solidFill>
                  <a:schemeClr val="tx1"/>
                </a:solidFill>
              </a:rPr>
              <a:t>Dachau</a:t>
            </a:r>
            <a:r>
              <a:rPr lang="ru-RU" sz="2000" b="1" dirty="0" smtClean="0">
                <a:solidFill>
                  <a:schemeClr val="tx1"/>
                </a:solidFill>
              </a:rPr>
              <a:t> - первый концентрационный лагерь в фашистской Германии, создан в 1933г. в городе Дахау под Мюнхеном, ставший прототипом всех остальных лагерей. Через него прошли 200 тыс. человек; замучены или убиты официально 30 тыс. человек (неофициально намного больше), хотя изначально Дахау не считался лагерем уничтожения и фабрикой смерти, как например </a:t>
            </a:r>
            <a:r>
              <a:rPr lang="ru-RU" sz="2000" b="1" dirty="0" err="1" smtClean="0">
                <a:solidFill>
                  <a:schemeClr val="tx1"/>
                </a:solidFill>
              </a:rPr>
              <a:t>Auschwitz-Birkenau</a:t>
            </a:r>
            <a:r>
              <a:rPr lang="ru-RU" sz="2000" b="1" dirty="0" smtClean="0">
                <a:solidFill>
                  <a:schemeClr val="tx1"/>
                </a:solidFill>
              </a:rPr>
              <a:t> (Освенцим), а скорее пересылочным пунктом.</a:t>
            </a:r>
            <a:br>
              <a:rPr lang="ru-RU" sz="2000" b="1" dirty="0" smtClean="0">
                <a:solidFill>
                  <a:schemeClr val="tx1"/>
                </a:solidFill>
              </a:rPr>
            </a:br>
            <a:r>
              <a:rPr lang="ru-RU" sz="2000" b="1" dirty="0" smtClean="0">
                <a:solidFill>
                  <a:schemeClr val="tx1"/>
                </a:solidFill>
              </a:rPr>
              <a:t>В Дахау отрабатывалась система наказаний и других форм физических и психологических издевательств над узниками, в том числе и медицинские эксперименты над заключенными под руководством главврача Зигмунда </a:t>
            </a:r>
            <a:r>
              <a:rPr lang="ru-RU" sz="2000" b="1" dirty="0" err="1" smtClean="0">
                <a:solidFill>
                  <a:schemeClr val="tx1"/>
                </a:solidFill>
              </a:rPr>
              <a:t>Рашера</a:t>
            </a:r>
            <a:r>
              <a:rPr lang="ru-RU" sz="2000" b="1" dirty="0" smtClean="0">
                <a:solidFill>
                  <a:schemeClr val="tx1"/>
                </a:solidFill>
              </a:rPr>
              <a:t>. До начала 2й мировой в Дахау находились политические противники нацистского режима - коммунисты, социалисты, священнослужители и </a:t>
            </a:r>
            <a:r>
              <a:rPr lang="ru-RU" sz="2000" b="1" dirty="0" err="1" smtClean="0">
                <a:solidFill>
                  <a:schemeClr val="tx1"/>
                </a:solidFill>
              </a:rPr>
              <a:t>др</a:t>
            </a:r>
            <a:r>
              <a:rPr lang="ru-RU" sz="2000" b="1" dirty="0" smtClean="0">
                <a:solidFill>
                  <a:schemeClr val="tx1"/>
                </a:solidFill>
              </a:rPr>
              <a:t>, позже – русские военнопленные и польские, венгерские евреи.</a:t>
            </a:r>
            <a:br>
              <a:rPr lang="ru-RU" sz="2000" b="1" dirty="0" smtClean="0">
                <a:solidFill>
                  <a:schemeClr val="tx1"/>
                </a:solidFill>
              </a:rPr>
            </a:br>
            <a:r>
              <a:rPr lang="ru-RU" sz="2000" b="1" dirty="0" smtClean="0">
                <a:solidFill>
                  <a:schemeClr val="tx1"/>
                </a:solidFill>
              </a:rPr>
              <a:t/>
            </a:r>
            <a:br>
              <a:rPr lang="ru-RU" sz="2000" b="1" dirty="0" smtClean="0">
                <a:solidFill>
                  <a:schemeClr val="tx1"/>
                </a:solidFill>
              </a:rPr>
            </a:br>
            <a:endParaRPr lang="ru-RU" sz="2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sz="quarter"/>
          </p:nvPr>
        </p:nvSpPr>
        <p:spPr>
          <a:xfrm>
            <a:off x="714348" y="357166"/>
            <a:ext cx="7772400" cy="1470025"/>
          </a:xfrm>
        </p:spPr>
        <p:txBody>
          <a:bodyPr/>
          <a:lstStyle/>
          <a:p>
            <a:r>
              <a:rPr lang="ru-RU" dirty="0" smtClean="0"/>
              <a:t>Список концлагерей: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sz="quarter" idx="1"/>
          </p:nvPr>
        </p:nvSpPr>
        <p:spPr>
          <a:xfrm>
            <a:off x="571472" y="1857364"/>
            <a:ext cx="7929618" cy="3781436"/>
          </a:xfrm>
        </p:spPr>
        <p:txBody>
          <a:bodyPr>
            <a:noAutofit/>
          </a:bodyPr>
          <a:lstStyle/>
          <a:p>
            <a:r>
              <a:rPr lang="ru-RU" sz="1800" b="1" dirty="0" err="1" smtClean="0">
                <a:solidFill>
                  <a:schemeClr val="tx2">
                    <a:lumMod val="50000"/>
                  </a:schemeClr>
                </a:solidFill>
                <a:hlinkClick r:id="rId2" tooltip="Амерсфорт (концентрационный лагерь)"/>
              </a:rPr>
              <a:t>Амерсфорт</a:t>
            </a:r>
            <a:r>
              <a:rPr lang="ru-RU" sz="1800" b="1" dirty="0" smtClean="0">
                <a:solidFill>
                  <a:schemeClr val="tx2">
                    <a:lumMod val="50000"/>
                  </a:schemeClr>
                </a:solidFill>
              </a:rPr>
              <a:t>  · </a:t>
            </a:r>
            <a:r>
              <a:rPr lang="ru-RU" sz="1800" b="1" dirty="0" err="1" smtClean="0">
                <a:solidFill>
                  <a:schemeClr val="tx2">
                    <a:lumMod val="50000"/>
                  </a:schemeClr>
                </a:solidFill>
                <a:hlinkClick r:id="rId3" tooltip="Арбайтсдорф (концентрационный лагерь)"/>
              </a:rPr>
              <a:t>Арбайтсдорф</a:t>
            </a:r>
            <a:r>
              <a:rPr lang="ru-RU" sz="1800" b="1" dirty="0" smtClean="0">
                <a:solidFill>
                  <a:schemeClr val="tx2">
                    <a:lumMod val="50000"/>
                  </a:schemeClr>
                </a:solidFill>
              </a:rPr>
              <a:t>  · </a:t>
            </a:r>
            <a:r>
              <a:rPr lang="ru-RU" sz="1800" b="1" dirty="0" err="1" smtClean="0">
                <a:solidFill>
                  <a:schemeClr val="tx2">
                    <a:lumMod val="50000"/>
                  </a:schemeClr>
                </a:solidFill>
                <a:hlinkClick r:id="rId4" tooltip="Баница (концентрационный лагерь)"/>
              </a:rPr>
              <a:t>Баница</a:t>
            </a:r>
            <a:r>
              <a:rPr lang="ru-RU" sz="1800" b="1" dirty="0" smtClean="0">
                <a:solidFill>
                  <a:schemeClr val="tx2">
                    <a:lumMod val="50000"/>
                  </a:schemeClr>
                </a:solidFill>
              </a:rPr>
              <a:t>  · </a:t>
            </a:r>
            <a:r>
              <a:rPr lang="ru-RU" sz="1800" b="1" dirty="0" err="1" smtClean="0">
                <a:solidFill>
                  <a:schemeClr val="tx2">
                    <a:lumMod val="50000"/>
                  </a:schemeClr>
                </a:solidFill>
                <a:hlinkClick r:id="rId5" tooltip="Бардуфосс (концентрационный лагерь)"/>
              </a:rPr>
              <a:t>Бардуфосс</a:t>
            </a:r>
            <a:r>
              <a:rPr lang="ru-RU" sz="1800" b="1" dirty="0" smtClean="0">
                <a:solidFill>
                  <a:schemeClr val="tx2">
                    <a:lumMod val="50000"/>
                  </a:schemeClr>
                </a:solidFill>
              </a:rPr>
              <a:t>  · </a:t>
            </a:r>
            <a:r>
              <a:rPr lang="ru-RU" sz="1800" b="1" dirty="0" err="1" smtClean="0">
                <a:solidFill>
                  <a:schemeClr val="tx2">
                    <a:lumMod val="50000"/>
                  </a:schemeClr>
                </a:solidFill>
                <a:hlinkClick r:id="rId6" tooltip="Белжец"/>
              </a:rPr>
              <a:t>Белжец</a:t>
            </a:r>
            <a:r>
              <a:rPr lang="ru-RU" sz="1800" b="1" dirty="0" smtClean="0">
                <a:solidFill>
                  <a:schemeClr val="tx2">
                    <a:lumMod val="50000"/>
                  </a:schemeClr>
                </a:solidFill>
              </a:rPr>
              <a:t>  · </a:t>
            </a:r>
            <a:r>
              <a:rPr lang="ru-RU" sz="1800" b="1" dirty="0" err="1" smtClean="0">
                <a:solidFill>
                  <a:schemeClr val="tx2">
                    <a:lumMod val="50000"/>
                  </a:schemeClr>
                </a:solidFill>
                <a:hlinkClick r:id="rId7" tooltip="Берген-Бельзен (концентрационный лагерь)"/>
              </a:rPr>
              <a:t>Берген-Бельзен</a:t>
            </a:r>
            <a:r>
              <a:rPr lang="ru-RU" sz="1800" b="1" dirty="0" smtClean="0">
                <a:solidFill>
                  <a:schemeClr val="tx2">
                    <a:lumMod val="50000"/>
                  </a:schemeClr>
                </a:solidFill>
              </a:rPr>
              <a:t>  · </a:t>
            </a:r>
            <a:r>
              <a:rPr lang="ru-RU" sz="1800" b="1" dirty="0" err="1" smtClean="0">
                <a:solidFill>
                  <a:schemeClr val="tx2">
                    <a:lumMod val="50000"/>
                  </a:schemeClr>
                </a:solidFill>
                <a:hlinkClick r:id="rId8" tooltip="Берлин-Марцан (концентрационный лагерь)"/>
              </a:rPr>
              <a:t>Берлин-Марцан</a:t>
            </a:r>
            <a:r>
              <a:rPr lang="ru-RU" sz="1800" b="1" dirty="0" smtClean="0">
                <a:solidFill>
                  <a:schemeClr val="tx2">
                    <a:lumMod val="50000"/>
                  </a:schemeClr>
                </a:solidFill>
              </a:rPr>
              <a:t>  · </a:t>
            </a:r>
            <a:r>
              <a:rPr lang="ru-RU" sz="1800" b="1" dirty="0" smtClean="0">
                <a:solidFill>
                  <a:schemeClr val="tx2">
                    <a:lumMod val="50000"/>
                  </a:schemeClr>
                </a:solidFill>
                <a:hlinkClick r:id="rId9" tooltip="Богдановка (концентрационный лагерь)"/>
              </a:rPr>
              <a:t>Богдановка</a:t>
            </a:r>
            <a:r>
              <a:rPr lang="ru-RU" sz="1800" b="1" dirty="0" smtClean="0">
                <a:solidFill>
                  <a:schemeClr val="tx2">
                    <a:lumMod val="50000"/>
                  </a:schemeClr>
                </a:solidFill>
              </a:rPr>
              <a:t>  · </a:t>
            </a:r>
            <a:r>
              <a:rPr lang="ru-RU" sz="1800" b="1" dirty="0" err="1" smtClean="0">
                <a:solidFill>
                  <a:schemeClr val="tx2">
                    <a:lumMod val="50000"/>
                  </a:schemeClr>
                </a:solidFill>
                <a:hlinkClick r:id="rId10" tooltip="Больцано (концентрационный лагерь)"/>
              </a:rPr>
              <a:t>Больцано</a:t>
            </a:r>
            <a:r>
              <a:rPr lang="ru-RU" sz="1800" b="1" dirty="0" smtClean="0">
                <a:solidFill>
                  <a:schemeClr val="tx2">
                    <a:lumMod val="50000"/>
                  </a:schemeClr>
                </a:solidFill>
              </a:rPr>
              <a:t>  · </a:t>
            </a:r>
            <a:r>
              <a:rPr lang="ru-RU" sz="1800" b="1" dirty="0" err="1" smtClean="0">
                <a:solidFill>
                  <a:schemeClr val="tx2">
                    <a:lumMod val="50000"/>
                  </a:schemeClr>
                </a:solidFill>
                <a:hlinkClick r:id="rId11" tooltip="Брайтенау (концентрационный лагерь)"/>
              </a:rPr>
              <a:t>Брайтенау</a:t>
            </a:r>
            <a:r>
              <a:rPr lang="ru-RU" sz="1800" b="1" dirty="0" smtClean="0">
                <a:solidFill>
                  <a:schemeClr val="tx2">
                    <a:lumMod val="50000"/>
                  </a:schemeClr>
                </a:solidFill>
              </a:rPr>
              <a:t>  · </a:t>
            </a:r>
            <a:r>
              <a:rPr lang="ru-RU" sz="1800" b="1" dirty="0" err="1" smtClean="0">
                <a:solidFill>
                  <a:schemeClr val="tx2">
                    <a:lumMod val="50000"/>
                  </a:schemeClr>
                </a:solidFill>
                <a:hlinkClick r:id="rId12" tooltip="Бретвет (концентрационный лагерь)"/>
              </a:rPr>
              <a:t>Бретвет</a:t>
            </a:r>
            <a:r>
              <a:rPr lang="ru-RU" sz="1800" b="1" dirty="0" smtClean="0">
                <a:solidFill>
                  <a:schemeClr val="tx2">
                    <a:lumMod val="50000"/>
                  </a:schemeClr>
                </a:solidFill>
              </a:rPr>
              <a:t>  · </a:t>
            </a:r>
            <a:r>
              <a:rPr lang="ru-RU" sz="1800" b="1" dirty="0" smtClean="0">
                <a:solidFill>
                  <a:schemeClr val="tx2">
                    <a:lumMod val="50000"/>
                  </a:schemeClr>
                </a:solidFill>
                <a:hlinkClick r:id="rId13" tooltip="Бухенвальд (концентрационный лагерь)"/>
              </a:rPr>
              <a:t>Бухенвальд</a:t>
            </a:r>
            <a:r>
              <a:rPr lang="ru-RU" sz="1800" b="1" dirty="0" smtClean="0">
                <a:solidFill>
                  <a:schemeClr val="tx2">
                    <a:lumMod val="50000"/>
                  </a:schemeClr>
                </a:solidFill>
              </a:rPr>
              <a:t> (</a:t>
            </a:r>
            <a:r>
              <a:rPr lang="ru-RU" sz="1800" b="1" i="1" dirty="0" err="1" smtClean="0">
                <a:solidFill>
                  <a:schemeClr val="tx2">
                    <a:lumMod val="50000"/>
                  </a:schemeClr>
                </a:solidFill>
                <a:hlinkClick r:id="rId14" tooltip="Внешние лагеря концентрационного лагеря Бухенвальд"/>
              </a:rPr>
              <a:t>cписок</a:t>
            </a:r>
            <a:r>
              <a:rPr lang="ru-RU" sz="1800" b="1" i="1" dirty="0" smtClean="0">
                <a:solidFill>
                  <a:schemeClr val="tx2">
                    <a:lumMod val="50000"/>
                  </a:schemeClr>
                </a:solidFill>
                <a:hlinkClick r:id="rId14" tooltip="Внешние лагеря концентрационного лагеря Бухенвальд"/>
              </a:rPr>
              <a:t> подразделений</a:t>
            </a:r>
            <a:r>
              <a:rPr lang="ru-RU" sz="1800" b="1" dirty="0" smtClean="0">
                <a:solidFill>
                  <a:schemeClr val="tx2">
                    <a:lumMod val="50000"/>
                  </a:schemeClr>
                </a:solidFill>
              </a:rPr>
              <a:t>)  · </a:t>
            </a:r>
            <a:r>
              <a:rPr lang="ru-RU" sz="1800" b="1" dirty="0" err="1" smtClean="0">
                <a:solidFill>
                  <a:schemeClr val="tx2">
                    <a:lumMod val="50000"/>
                  </a:schemeClr>
                </a:solidFill>
                <a:hlinkClick r:id="rId15" tooltip="Вайвара (концентрационный лагерь)"/>
              </a:rPr>
              <a:t>Вайвара</a:t>
            </a:r>
            <a:r>
              <a:rPr lang="ru-RU" sz="1800" b="1" dirty="0" smtClean="0">
                <a:solidFill>
                  <a:schemeClr val="tx2">
                    <a:lumMod val="50000"/>
                  </a:schemeClr>
                </a:solidFill>
              </a:rPr>
              <a:t>  · </a:t>
            </a:r>
            <a:r>
              <a:rPr lang="ru-RU" sz="1800" b="1" dirty="0" smtClean="0">
                <a:solidFill>
                  <a:schemeClr val="tx2">
                    <a:lumMod val="50000"/>
                  </a:schemeClr>
                </a:solidFill>
                <a:hlinkClick r:id="rId16" tooltip="Вернет (концентрационный лагерь)"/>
              </a:rPr>
              <a:t>Вернет</a:t>
            </a:r>
            <a:r>
              <a:rPr lang="ru-RU" sz="1800" b="1" dirty="0" smtClean="0">
                <a:solidFill>
                  <a:schemeClr val="tx2">
                    <a:lumMod val="50000"/>
                  </a:schemeClr>
                </a:solidFill>
              </a:rPr>
              <a:t>  · </a:t>
            </a:r>
            <a:r>
              <a:rPr lang="ru-RU" sz="1800" b="1" dirty="0" err="1" smtClean="0">
                <a:solidFill>
                  <a:schemeClr val="tx2">
                    <a:lumMod val="50000"/>
                  </a:schemeClr>
                </a:solidFill>
                <a:hlinkClick r:id="rId17" tooltip="Вестерборк (концентрационный лагерь)"/>
              </a:rPr>
              <a:t>Вестерборк</a:t>
            </a:r>
            <a:r>
              <a:rPr lang="ru-RU" sz="1800" b="1" dirty="0" smtClean="0">
                <a:solidFill>
                  <a:schemeClr val="tx2">
                    <a:lumMod val="50000"/>
                  </a:schemeClr>
                </a:solidFill>
              </a:rPr>
              <a:t>  · </a:t>
            </a:r>
            <a:r>
              <a:rPr lang="ru-RU" sz="1800" b="1" dirty="0" err="1" smtClean="0">
                <a:solidFill>
                  <a:schemeClr val="tx2">
                    <a:lumMod val="50000"/>
                  </a:schemeClr>
                </a:solidFill>
                <a:hlinkClick r:id="rId18" tooltip="Герцогенбуш (концентрационный лагерь)"/>
              </a:rPr>
              <a:t>Герцогенбуш</a:t>
            </a:r>
            <a:r>
              <a:rPr lang="ru-RU" sz="1800" b="1" dirty="0" smtClean="0">
                <a:solidFill>
                  <a:schemeClr val="tx2">
                    <a:lumMod val="50000"/>
                  </a:schemeClr>
                </a:solidFill>
              </a:rPr>
              <a:t>  · </a:t>
            </a:r>
            <a:r>
              <a:rPr lang="ru-RU" sz="1800" b="1" dirty="0" err="1" smtClean="0">
                <a:solidFill>
                  <a:schemeClr val="tx2">
                    <a:lumMod val="50000"/>
                  </a:schemeClr>
                </a:solidFill>
                <a:hlinkClick r:id="rId19" tooltip="Грини (концентрационный лагерь)"/>
              </a:rPr>
              <a:t>Грини</a:t>
            </a:r>
            <a:r>
              <a:rPr lang="ru-RU" sz="1800" b="1" dirty="0" smtClean="0">
                <a:solidFill>
                  <a:schemeClr val="tx2">
                    <a:lumMod val="50000"/>
                  </a:schemeClr>
                </a:solidFill>
              </a:rPr>
              <a:t>  · </a:t>
            </a:r>
            <a:r>
              <a:rPr lang="ru-RU" sz="1800" b="1" dirty="0" smtClean="0">
                <a:solidFill>
                  <a:schemeClr val="tx2">
                    <a:lumMod val="50000"/>
                  </a:schemeClr>
                </a:solidFill>
                <a:hlinkClick r:id="rId20" tooltip="Гросс-Розен (концентрационный лагерь)"/>
              </a:rPr>
              <a:t>Гросс-Розен</a:t>
            </a:r>
            <a:r>
              <a:rPr lang="ru-RU" sz="1800" b="1" dirty="0" smtClean="0">
                <a:solidFill>
                  <a:schemeClr val="tx2">
                    <a:lumMod val="50000"/>
                  </a:schemeClr>
                </a:solidFill>
              </a:rPr>
              <a:t>  · </a:t>
            </a:r>
            <a:r>
              <a:rPr lang="ru-RU" sz="1800" b="1" dirty="0" smtClean="0">
                <a:solidFill>
                  <a:schemeClr val="tx2">
                    <a:lumMod val="50000"/>
                  </a:schemeClr>
                </a:solidFill>
                <a:hlinkClick r:id="rId21" tooltip="Дахау (концентрационный лагерь)"/>
              </a:rPr>
              <a:t>Дахау</a:t>
            </a:r>
            <a:r>
              <a:rPr lang="ru-RU" sz="1800" b="1" dirty="0" smtClean="0">
                <a:solidFill>
                  <a:schemeClr val="tx2">
                    <a:lumMod val="50000"/>
                  </a:schemeClr>
                </a:solidFill>
              </a:rPr>
              <a:t>  · </a:t>
            </a:r>
            <a:r>
              <a:rPr lang="ru-RU" sz="1800" b="1" dirty="0" err="1" smtClean="0">
                <a:solidFill>
                  <a:schemeClr val="tx2">
                    <a:lumMod val="50000"/>
                  </a:schemeClr>
                </a:solidFill>
                <a:hlinkClick r:id="rId22" tooltip="Дзялдово (концентрационный лагерь)"/>
              </a:rPr>
              <a:t>Дзялдово</a:t>
            </a:r>
            <a:r>
              <a:rPr lang="ru-RU" sz="1800" b="1" dirty="0" smtClean="0">
                <a:solidFill>
                  <a:schemeClr val="tx2">
                    <a:lumMod val="50000"/>
                  </a:schemeClr>
                </a:solidFill>
              </a:rPr>
              <a:t>  · </a:t>
            </a:r>
            <a:r>
              <a:rPr lang="ru-RU" sz="1800" b="1" dirty="0" err="1" smtClean="0">
                <a:solidFill>
                  <a:schemeClr val="tx2">
                    <a:lumMod val="50000"/>
                  </a:schemeClr>
                </a:solidFill>
                <a:hlinkClick r:id="rId23" tooltip="Дора-Миттельбау (концентрационный лагерь)"/>
              </a:rPr>
              <a:t>Дора-Миттельбау</a:t>
            </a:r>
            <a:r>
              <a:rPr lang="ru-RU" sz="1800" b="1" dirty="0" smtClean="0">
                <a:solidFill>
                  <a:schemeClr val="tx2">
                    <a:lumMod val="50000"/>
                  </a:schemeClr>
                </a:solidFill>
              </a:rPr>
              <a:t>  · </a:t>
            </a:r>
            <a:r>
              <a:rPr lang="ru-RU" sz="1800" b="1" dirty="0" err="1" smtClean="0">
                <a:solidFill>
                  <a:schemeClr val="tx2">
                    <a:lumMod val="50000"/>
                  </a:schemeClr>
                </a:solidFill>
                <a:hlinkClick r:id="rId24" tooltip="Дранси (концентрационный лагерь)"/>
              </a:rPr>
              <a:t>Дранси</a:t>
            </a:r>
            <a:r>
              <a:rPr lang="ru-RU" sz="1800" b="1" dirty="0" smtClean="0">
                <a:solidFill>
                  <a:schemeClr val="tx2">
                    <a:lumMod val="50000"/>
                  </a:schemeClr>
                </a:solidFill>
              </a:rPr>
              <a:t>  · </a:t>
            </a:r>
            <a:r>
              <a:rPr lang="ru-RU" sz="1800" b="1" dirty="0" smtClean="0">
                <a:solidFill>
                  <a:schemeClr val="tx2">
                    <a:lumMod val="50000"/>
                  </a:schemeClr>
                </a:solidFill>
                <a:hlinkClick r:id="rId25" tooltip="Заксенхаузен (концентрационный лагерь)"/>
              </a:rPr>
              <a:t>Заксенхаузен</a:t>
            </a:r>
            <a:r>
              <a:rPr lang="ru-RU" sz="1800" b="1" dirty="0" smtClean="0">
                <a:solidFill>
                  <a:schemeClr val="tx2">
                    <a:lumMod val="50000"/>
                  </a:schemeClr>
                </a:solidFill>
              </a:rPr>
              <a:t>  · </a:t>
            </a:r>
            <a:r>
              <a:rPr lang="ru-RU" sz="1800" b="1" dirty="0" err="1" smtClean="0">
                <a:solidFill>
                  <a:schemeClr val="tx2">
                    <a:lumMod val="50000"/>
                  </a:schemeClr>
                </a:solidFill>
                <a:hlinkClick r:id="rId26" tooltip="Кауферинг (концентрационный лагерь)"/>
              </a:rPr>
              <a:t>Кауферинг</a:t>
            </a:r>
            <a:r>
              <a:rPr lang="ru-RU" sz="1800" b="1" dirty="0" smtClean="0">
                <a:solidFill>
                  <a:schemeClr val="tx2">
                    <a:lumMod val="50000"/>
                  </a:schemeClr>
                </a:solidFill>
              </a:rPr>
              <a:t>  · </a:t>
            </a:r>
            <a:r>
              <a:rPr lang="ru-RU" sz="1800" b="1" dirty="0" err="1" smtClean="0">
                <a:solidFill>
                  <a:schemeClr val="tx2">
                    <a:lumMod val="50000"/>
                  </a:schemeClr>
                </a:solidFill>
                <a:hlinkClick r:id="rId27" tooltip="Клоога (концентрационный лагерь)"/>
              </a:rPr>
              <a:t>Клоога</a:t>
            </a:r>
            <a:r>
              <a:rPr lang="ru-RU" sz="1800" b="1" dirty="0" smtClean="0">
                <a:solidFill>
                  <a:schemeClr val="tx2">
                    <a:lumMod val="50000"/>
                  </a:schemeClr>
                </a:solidFill>
              </a:rPr>
              <a:t>  · </a:t>
            </a:r>
            <a:r>
              <a:rPr lang="ru-RU" sz="1800" b="1" dirty="0" err="1" smtClean="0">
                <a:solidFill>
                  <a:schemeClr val="tx2">
                    <a:lumMod val="50000"/>
                  </a:schemeClr>
                </a:solidFill>
                <a:hlinkClick r:id="rId28" tooltip="Ковно (гетто)"/>
              </a:rPr>
              <a:t>Ковно</a:t>
            </a:r>
            <a:r>
              <a:rPr lang="ru-RU" sz="1800" b="1" dirty="0" smtClean="0">
                <a:solidFill>
                  <a:schemeClr val="tx2">
                    <a:lumMod val="50000"/>
                  </a:schemeClr>
                </a:solidFill>
              </a:rPr>
              <a:t>  · </a:t>
            </a:r>
            <a:r>
              <a:rPr lang="ru-RU" sz="1800" b="1" dirty="0" smtClean="0">
                <a:solidFill>
                  <a:schemeClr val="tx2">
                    <a:lumMod val="50000"/>
                  </a:schemeClr>
                </a:solidFill>
                <a:hlinkClick r:id="rId29" tooltip="Майданек"/>
              </a:rPr>
              <a:t>Майданек</a:t>
            </a:r>
            <a:r>
              <a:rPr lang="ru-RU" sz="1800" b="1" dirty="0" smtClean="0">
                <a:solidFill>
                  <a:schemeClr val="tx2">
                    <a:lumMod val="50000"/>
                  </a:schemeClr>
                </a:solidFill>
              </a:rPr>
              <a:t>  · </a:t>
            </a:r>
            <a:r>
              <a:rPr lang="ru-RU" sz="1800" b="1" dirty="0" err="1" smtClean="0">
                <a:solidFill>
                  <a:schemeClr val="tx2">
                    <a:lumMod val="50000"/>
                  </a:schemeClr>
                </a:solidFill>
                <a:hlinkClick r:id="rId30" tooltip="Мальхов (концентрационный лагерь)"/>
              </a:rPr>
              <a:t>Мальхов</a:t>
            </a:r>
            <a:r>
              <a:rPr lang="ru-RU" sz="1800" b="1" dirty="0" smtClean="0">
                <a:solidFill>
                  <a:schemeClr val="tx2">
                    <a:lumMod val="50000"/>
                  </a:schemeClr>
                </a:solidFill>
              </a:rPr>
              <a:t>  · </a:t>
            </a:r>
            <a:r>
              <a:rPr lang="ru-RU" sz="1800" b="1" dirty="0" smtClean="0">
                <a:solidFill>
                  <a:schemeClr val="tx2">
                    <a:lumMod val="50000"/>
                  </a:schemeClr>
                </a:solidFill>
                <a:hlinkClick r:id="rId31" tooltip="Малый Тростенец"/>
              </a:rPr>
              <a:t>Малый </a:t>
            </a:r>
            <a:r>
              <a:rPr lang="ru-RU" sz="1800" b="1" dirty="0" err="1" smtClean="0">
                <a:solidFill>
                  <a:schemeClr val="tx2">
                    <a:lumMod val="50000"/>
                  </a:schemeClr>
                </a:solidFill>
                <a:hlinkClick r:id="rId31" tooltip="Малый Тростенец"/>
              </a:rPr>
              <a:t>Тростенец</a:t>
            </a:r>
            <a:r>
              <a:rPr lang="ru-RU" sz="1800" b="1" dirty="0" smtClean="0">
                <a:solidFill>
                  <a:schemeClr val="tx2">
                    <a:lumMod val="50000"/>
                  </a:schemeClr>
                </a:solidFill>
              </a:rPr>
              <a:t>  · </a:t>
            </a:r>
            <a:r>
              <a:rPr lang="ru-RU" sz="1800" b="1" dirty="0" smtClean="0">
                <a:solidFill>
                  <a:schemeClr val="tx2">
                    <a:lumMod val="50000"/>
                  </a:schemeClr>
                </a:solidFill>
                <a:hlinkClick r:id="rId32" tooltip="Маутхаузен (концентрационный лагерь)"/>
              </a:rPr>
              <a:t>Маутхаузен</a:t>
            </a:r>
            <a:r>
              <a:rPr lang="ru-RU" sz="1800" b="1" dirty="0" smtClean="0">
                <a:solidFill>
                  <a:schemeClr val="tx2">
                    <a:lumMod val="50000"/>
                  </a:schemeClr>
                </a:solidFill>
              </a:rPr>
              <a:t>  · </a:t>
            </a:r>
            <a:r>
              <a:rPr lang="ru-RU" sz="1800" b="1" dirty="0" err="1" smtClean="0">
                <a:solidFill>
                  <a:schemeClr val="tx2">
                    <a:lumMod val="50000"/>
                  </a:schemeClr>
                </a:solidFill>
                <a:hlinkClick r:id="rId33" tooltip="Нацвейлер-Штрутгоф"/>
              </a:rPr>
              <a:t>Нацвейлер-Штрутгоф</a:t>
            </a:r>
            <a:r>
              <a:rPr lang="ru-RU" sz="1800" b="1" dirty="0" smtClean="0">
                <a:solidFill>
                  <a:schemeClr val="tx2">
                    <a:lumMod val="50000"/>
                  </a:schemeClr>
                </a:solidFill>
              </a:rPr>
              <a:t>  · </a:t>
            </a:r>
            <a:r>
              <a:rPr lang="ru-RU" sz="1800" b="1" dirty="0" err="1" smtClean="0">
                <a:solidFill>
                  <a:schemeClr val="tx2">
                    <a:lumMod val="50000"/>
                  </a:schemeClr>
                </a:solidFill>
                <a:hlinkClick r:id="rId34" tooltip="Нидерхаген (концентрационный лагерь)"/>
              </a:rPr>
              <a:t>Нидерхаген</a:t>
            </a:r>
            <a:r>
              <a:rPr lang="ru-RU" sz="1800" b="1" dirty="0" smtClean="0">
                <a:solidFill>
                  <a:schemeClr val="tx2">
                    <a:lumMod val="50000"/>
                  </a:schemeClr>
                </a:solidFill>
              </a:rPr>
              <a:t>  · </a:t>
            </a:r>
            <a:r>
              <a:rPr lang="ru-RU" sz="1800" b="1" dirty="0" err="1" smtClean="0">
                <a:solidFill>
                  <a:schemeClr val="tx2">
                    <a:lumMod val="50000"/>
                  </a:schemeClr>
                </a:solidFill>
                <a:hlinkClick r:id="rId35" tooltip="Нойенгамме"/>
              </a:rPr>
              <a:t>Нойенгамме</a:t>
            </a:r>
            <a:r>
              <a:rPr lang="ru-RU" sz="1800" b="1" dirty="0" smtClean="0">
                <a:solidFill>
                  <a:schemeClr val="tx2">
                    <a:lumMod val="50000"/>
                  </a:schemeClr>
                </a:solidFill>
              </a:rPr>
              <a:t>  · </a:t>
            </a:r>
            <a:r>
              <a:rPr lang="ru-RU" sz="1800" b="1" dirty="0" err="1" smtClean="0">
                <a:solidFill>
                  <a:schemeClr val="tx2">
                    <a:lumMod val="50000"/>
                  </a:schemeClr>
                </a:solidFill>
                <a:hlinkClick r:id="rId36" tooltip="Олдерни (концентрационный лагерь)"/>
              </a:rPr>
              <a:t>Олдерни</a:t>
            </a:r>
            <a:r>
              <a:rPr lang="ru-RU" sz="1800" b="1" dirty="0" smtClean="0">
                <a:solidFill>
                  <a:schemeClr val="tx2">
                    <a:lumMod val="50000"/>
                  </a:schemeClr>
                </a:solidFill>
              </a:rPr>
              <a:t>  · </a:t>
            </a:r>
            <a:r>
              <a:rPr lang="ru-RU" sz="1800" b="1" dirty="0" err="1" smtClean="0">
                <a:solidFill>
                  <a:schemeClr val="tx2">
                    <a:lumMod val="50000"/>
                  </a:schemeClr>
                </a:solidFill>
                <a:hlinkClick r:id="rId37" tooltip="Ораниенбург (концентрационный лагерь)"/>
              </a:rPr>
              <a:t>Ораниенбург</a:t>
            </a:r>
            <a:r>
              <a:rPr lang="ru-RU" sz="1800" b="1" dirty="0" smtClean="0">
                <a:solidFill>
                  <a:schemeClr val="tx2">
                    <a:lumMod val="50000"/>
                  </a:schemeClr>
                </a:solidFill>
              </a:rPr>
              <a:t>  · </a:t>
            </a:r>
            <a:r>
              <a:rPr lang="ru-RU" sz="1800" b="1" dirty="0" err="1" smtClean="0">
                <a:solidFill>
                  <a:schemeClr val="tx2">
                    <a:lumMod val="50000"/>
                  </a:schemeClr>
                </a:solidFill>
                <a:hlinkClick r:id="rId38" tooltip="Ордруф (концентрационный лагерь)"/>
              </a:rPr>
              <a:t>Ордруф</a:t>
            </a:r>
            <a:r>
              <a:rPr lang="ru-RU" sz="1800" b="1" dirty="0" smtClean="0">
                <a:solidFill>
                  <a:schemeClr val="tx2">
                    <a:lumMod val="50000"/>
                  </a:schemeClr>
                </a:solidFill>
              </a:rPr>
              <a:t>  · </a:t>
            </a:r>
            <a:r>
              <a:rPr lang="ru-RU" sz="1800" b="1" dirty="0" smtClean="0">
                <a:solidFill>
                  <a:schemeClr val="tx2">
                    <a:lumMod val="50000"/>
                  </a:schemeClr>
                </a:solidFill>
                <a:hlinkClick r:id="rId39" tooltip="Освенцим (концентрационный лагерь)"/>
              </a:rPr>
              <a:t>Освенцим</a:t>
            </a:r>
            <a:r>
              <a:rPr lang="ru-RU" sz="1800" b="1" dirty="0" smtClean="0">
                <a:solidFill>
                  <a:schemeClr val="tx2">
                    <a:lumMod val="50000"/>
                  </a:schemeClr>
                </a:solidFill>
              </a:rPr>
              <a:t>  · </a:t>
            </a:r>
            <a:r>
              <a:rPr lang="ru-RU" sz="1800" b="1" dirty="0" err="1" smtClean="0">
                <a:solidFill>
                  <a:schemeClr val="tx2">
                    <a:lumMod val="50000"/>
                  </a:schemeClr>
                </a:solidFill>
                <a:hlinkClick r:id="rId40" tooltip="Плашув (концентрационный лагерь)"/>
              </a:rPr>
              <a:t>Плашув</a:t>
            </a:r>
            <a:r>
              <a:rPr lang="ru-RU" sz="1800" b="1" dirty="0" smtClean="0">
                <a:solidFill>
                  <a:schemeClr val="tx2">
                    <a:lumMod val="50000"/>
                  </a:schemeClr>
                </a:solidFill>
              </a:rPr>
              <a:t>  · </a:t>
            </a:r>
            <a:r>
              <a:rPr lang="ru-RU" sz="1800" b="1" dirty="0" smtClean="0">
                <a:solidFill>
                  <a:schemeClr val="tx2">
                    <a:lumMod val="50000"/>
                  </a:schemeClr>
                </a:solidFill>
                <a:hlinkClick r:id="rId41" tooltip="Равенсбрюк (концентрационный лагерь)"/>
              </a:rPr>
              <a:t>Равенсбрюк</a:t>
            </a:r>
            <a:r>
              <a:rPr lang="ru-RU" sz="1800" b="1" dirty="0" smtClean="0">
                <a:solidFill>
                  <a:schemeClr val="tx2">
                    <a:lumMod val="50000"/>
                  </a:schemeClr>
                </a:solidFill>
              </a:rPr>
              <a:t>  · </a:t>
            </a:r>
            <a:r>
              <a:rPr lang="ru-RU" sz="1800" b="1" dirty="0" err="1" smtClean="0">
                <a:solidFill>
                  <a:schemeClr val="tx2">
                    <a:lumMod val="50000"/>
                  </a:schemeClr>
                </a:solidFill>
                <a:hlinkClick r:id="rId42" tooltip="Рига-Кайзервальд"/>
              </a:rPr>
              <a:t>Рига-Кайзервальд</a:t>
            </a:r>
            <a:r>
              <a:rPr lang="ru-RU" sz="1800" b="1" dirty="0" smtClean="0">
                <a:solidFill>
                  <a:schemeClr val="tx2">
                    <a:lumMod val="50000"/>
                  </a:schemeClr>
                </a:solidFill>
              </a:rPr>
              <a:t>  · </a:t>
            </a:r>
            <a:r>
              <a:rPr lang="ru-RU" sz="1800" b="1" dirty="0" err="1" smtClean="0">
                <a:solidFill>
                  <a:schemeClr val="tx2">
                    <a:lumMod val="50000"/>
                  </a:schemeClr>
                </a:solidFill>
                <a:hlinkClick r:id="rId43" tooltip="Рисиера ди Сан Савва"/>
              </a:rPr>
              <a:t>Рисиера</a:t>
            </a:r>
            <a:r>
              <a:rPr lang="ru-RU" sz="1800" b="1" dirty="0" smtClean="0">
                <a:solidFill>
                  <a:schemeClr val="tx2">
                    <a:lumMod val="50000"/>
                  </a:schemeClr>
                </a:solidFill>
                <a:hlinkClick r:id="rId43" tooltip="Рисиера ди Сан Савва"/>
              </a:rPr>
              <a:t> </a:t>
            </a:r>
            <a:r>
              <a:rPr lang="ru-RU" sz="1800" b="1" dirty="0" err="1" smtClean="0">
                <a:solidFill>
                  <a:schemeClr val="tx2">
                    <a:lumMod val="50000"/>
                  </a:schemeClr>
                </a:solidFill>
                <a:hlinkClick r:id="rId43" tooltip="Рисиера ди Сан Савва"/>
              </a:rPr>
              <a:t>ди</a:t>
            </a:r>
            <a:r>
              <a:rPr lang="ru-RU" sz="1800" b="1" dirty="0" smtClean="0">
                <a:solidFill>
                  <a:schemeClr val="tx2">
                    <a:lumMod val="50000"/>
                  </a:schemeClr>
                </a:solidFill>
                <a:hlinkClick r:id="rId43" tooltip="Рисиера ди Сан Савва"/>
              </a:rPr>
              <a:t> Сан Савва</a:t>
            </a:r>
            <a:r>
              <a:rPr lang="ru-RU" sz="1800" b="1" dirty="0" smtClean="0">
                <a:solidFill>
                  <a:schemeClr val="tx2">
                    <a:lumMod val="50000"/>
                  </a:schemeClr>
                </a:solidFill>
              </a:rPr>
              <a:t>  · </a:t>
            </a:r>
            <a:r>
              <a:rPr lang="ru-RU" sz="1800" b="1" dirty="0" err="1" smtClean="0">
                <a:solidFill>
                  <a:schemeClr val="tx2">
                    <a:lumMod val="50000"/>
                  </a:schemeClr>
                </a:solidFill>
                <a:hlinkClick r:id="rId44" tooltip="Саймиште (лагерь смерти)"/>
              </a:rPr>
              <a:t>Саймиште</a:t>
            </a:r>
            <a:r>
              <a:rPr lang="ru-RU" sz="1800" b="1" dirty="0" smtClean="0">
                <a:solidFill>
                  <a:schemeClr val="tx2">
                    <a:lumMod val="50000"/>
                  </a:schemeClr>
                </a:solidFill>
              </a:rPr>
              <a:t>  · </a:t>
            </a:r>
            <a:r>
              <a:rPr lang="ru-RU" sz="1800" b="1" dirty="0" smtClean="0">
                <a:solidFill>
                  <a:schemeClr val="tx2">
                    <a:lumMod val="50000"/>
                  </a:schemeClr>
                </a:solidFill>
                <a:hlinkClick r:id="rId45" tooltip="Саласпилс (лагерь смерти)"/>
              </a:rPr>
              <a:t>Саласпилс</a:t>
            </a:r>
            <a:r>
              <a:rPr lang="ru-RU" sz="1800" b="1" dirty="0" smtClean="0">
                <a:solidFill>
                  <a:schemeClr val="tx2">
                    <a:lumMod val="50000"/>
                  </a:schemeClr>
                </a:solidFill>
              </a:rPr>
              <a:t>  · </a:t>
            </a:r>
            <a:r>
              <a:rPr lang="ru-RU" sz="1800" b="1" dirty="0" err="1" smtClean="0">
                <a:solidFill>
                  <a:schemeClr val="tx2">
                    <a:lumMod val="50000"/>
                  </a:schemeClr>
                </a:solidFill>
                <a:hlinkClick r:id="rId46" tooltip="Собибор (концентрационный лагерь)"/>
              </a:rPr>
              <a:t>Собибор</a:t>
            </a:r>
            <a:r>
              <a:rPr lang="ru-RU" sz="1800" b="1" dirty="0" smtClean="0">
                <a:solidFill>
                  <a:schemeClr val="tx2">
                    <a:lumMod val="50000"/>
                  </a:schemeClr>
                </a:solidFill>
              </a:rPr>
              <a:t>  · </a:t>
            </a:r>
            <a:r>
              <a:rPr lang="ru-RU" sz="1800" b="1" dirty="0" err="1" smtClean="0">
                <a:solidFill>
                  <a:schemeClr val="tx2">
                    <a:lumMod val="50000"/>
                  </a:schemeClr>
                </a:solidFill>
                <a:hlinkClick r:id="rId47" tooltip="Терезиенштадт (концентрационный лагерь)"/>
              </a:rPr>
              <a:t>Терезиенштадт</a:t>
            </a:r>
            <a:r>
              <a:rPr lang="ru-RU" sz="1800" b="1" dirty="0" smtClean="0">
                <a:solidFill>
                  <a:schemeClr val="tx2">
                    <a:lumMod val="50000"/>
                  </a:schemeClr>
                </a:solidFill>
              </a:rPr>
              <a:t>  · </a:t>
            </a:r>
            <a:r>
              <a:rPr lang="ru-RU" sz="1800" b="1" dirty="0" smtClean="0">
                <a:solidFill>
                  <a:schemeClr val="tx2">
                    <a:lumMod val="50000"/>
                  </a:schemeClr>
                </a:solidFill>
                <a:hlinkClick r:id="rId48" tooltip="Треблинка (концентрационный лагерь)"/>
              </a:rPr>
              <a:t>Треблинка</a:t>
            </a:r>
            <a:r>
              <a:rPr lang="ru-RU" sz="1800" b="1" dirty="0" smtClean="0">
                <a:solidFill>
                  <a:schemeClr val="tx2">
                    <a:lumMod val="50000"/>
                  </a:schemeClr>
                </a:solidFill>
              </a:rPr>
              <a:t>  · </a:t>
            </a:r>
            <a:r>
              <a:rPr lang="ru-RU" sz="1800" b="1" dirty="0" err="1" smtClean="0">
                <a:solidFill>
                  <a:schemeClr val="tx2">
                    <a:lumMod val="50000"/>
                  </a:schemeClr>
                </a:solidFill>
                <a:hlinkClick r:id="rId49" tooltip="Узедом (концентрационный лагерь)"/>
              </a:rPr>
              <a:t>Узедом</a:t>
            </a:r>
            <a:r>
              <a:rPr lang="ru-RU" sz="1800" b="1" dirty="0" smtClean="0">
                <a:solidFill>
                  <a:schemeClr val="tx2">
                    <a:lumMod val="50000"/>
                  </a:schemeClr>
                </a:solidFill>
              </a:rPr>
              <a:t>  · </a:t>
            </a:r>
            <a:r>
              <a:rPr lang="ru-RU" sz="1800" b="1" dirty="0" err="1" smtClean="0">
                <a:solidFill>
                  <a:schemeClr val="tx2">
                    <a:lumMod val="50000"/>
                  </a:schemeClr>
                </a:solidFill>
                <a:hlinkClick r:id="rId50" tooltip="Фелстад (концентрационный лагерь)"/>
              </a:rPr>
              <a:t>Фелстад</a:t>
            </a:r>
            <a:r>
              <a:rPr lang="ru-RU" sz="1800" b="1" dirty="0" smtClean="0">
                <a:solidFill>
                  <a:schemeClr val="tx2">
                    <a:lumMod val="50000"/>
                  </a:schemeClr>
                </a:solidFill>
              </a:rPr>
              <a:t>  · </a:t>
            </a:r>
            <a:r>
              <a:rPr lang="ru-RU" sz="1800" b="1" u="sng" dirty="0" err="1" smtClean="0">
                <a:solidFill>
                  <a:schemeClr val="tx2">
                    <a:lumMod val="50000"/>
                  </a:schemeClr>
                </a:solidFill>
              </a:rPr>
              <a:t>Флоссенбюрг</a:t>
            </a:r>
            <a:r>
              <a:rPr lang="ru-RU" sz="1800" b="1" u="sng" dirty="0" smtClean="0">
                <a:solidFill>
                  <a:schemeClr val="tx2">
                    <a:lumMod val="50000"/>
                  </a:schemeClr>
                </a:solidFill>
              </a:rPr>
              <a:t>  · </a:t>
            </a:r>
            <a:r>
              <a:rPr lang="ru-RU" sz="1800" b="1" dirty="0" smtClean="0">
                <a:solidFill>
                  <a:schemeClr val="tx2">
                    <a:lumMod val="50000"/>
                  </a:schemeClr>
                </a:solidFill>
                <a:hlinkClick r:id="rId51" tooltip="Форт Бреендонк"/>
              </a:rPr>
              <a:t>Форт </a:t>
            </a:r>
            <a:r>
              <a:rPr lang="ru-RU" sz="1800" b="1" dirty="0" err="1" smtClean="0">
                <a:solidFill>
                  <a:schemeClr val="tx2">
                    <a:lumMod val="50000"/>
                  </a:schemeClr>
                </a:solidFill>
                <a:hlinkClick r:id="rId51" tooltip="Форт Бреендонк"/>
              </a:rPr>
              <a:t>Бреендонк</a:t>
            </a:r>
            <a:r>
              <a:rPr lang="ru-RU" sz="1800" b="1" dirty="0" smtClean="0">
                <a:solidFill>
                  <a:schemeClr val="tx2">
                    <a:lumMod val="50000"/>
                  </a:schemeClr>
                </a:solidFill>
              </a:rPr>
              <a:t>  · </a:t>
            </a:r>
            <a:r>
              <a:rPr lang="ru-RU" sz="1800" b="1" dirty="0" smtClean="0">
                <a:solidFill>
                  <a:schemeClr val="tx2">
                    <a:lumMod val="50000"/>
                  </a:schemeClr>
                </a:solidFill>
                <a:hlinkClick r:id="rId52" tooltip="Форт де Роменвиль (концентрационный лагерь)"/>
              </a:rPr>
              <a:t>Форт де </a:t>
            </a:r>
            <a:r>
              <a:rPr lang="ru-RU" sz="1800" b="1" dirty="0" err="1" smtClean="0">
                <a:solidFill>
                  <a:schemeClr val="tx2">
                    <a:lumMod val="50000"/>
                  </a:schemeClr>
                </a:solidFill>
                <a:hlinkClick r:id="rId52" tooltip="Форт де Роменвиль (концентрационный лагерь)"/>
              </a:rPr>
              <a:t>Роменвиль</a:t>
            </a:r>
            <a:r>
              <a:rPr lang="ru-RU" sz="1800" b="1" dirty="0" smtClean="0">
                <a:solidFill>
                  <a:schemeClr val="tx2">
                    <a:lumMod val="50000"/>
                  </a:schemeClr>
                </a:solidFill>
              </a:rPr>
              <a:t>  · </a:t>
            </a:r>
            <a:r>
              <a:rPr lang="ru-RU" sz="1800" b="1" dirty="0" err="1" smtClean="0">
                <a:solidFill>
                  <a:schemeClr val="tx2">
                    <a:lumMod val="50000"/>
                  </a:schemeClr>
                </a:solidFill>
                <a:hlinkClick r:id="rId53" tooltip="Хелмно (концентрационный лагерь)"/>
              </a:rPr>
              <a:t>Хелмно</a:t>
            </a:r>
            <a:r>
              <a:rPr lang="ru-RU" sz="1800" b="1" dirty="0" smtClean="0">
                <a:solidFill>
                  <a:schemeClr val="tx2">
                    <a:lumMod val="50000"/>
                  </a:schemeClr>
                </a:solidFill>
              </a:rPr>
              <a:t>  · </a:t>
            </a:r>
            <a:r>
              <a:rPr lang="ru-RU" sz="1800" b="1" dirty="0" err="1" smtClean="0">
                <a:solidFill>
                  <a:schemeClr val="tx2">
                    <a:lumMod val="50000"/>
                  </a:schemeClr>
                </a:solidFill>
                <a:hlinkClick r:id="rId54" tooltip="Хинцерт (концентрационный лагерь)"/>
              </a:rPr>
              <a:t>Хинцерт</a:t>
            </a:r>
            <a:r>
              <a:rPr lang="ru-RU" sz="1800" b="1" dirty="0" smtClean="0">
                <a:solidFill>
                  <a:schemeClr val="tx2">
                    <a:lumMod val="50000"/>
                  </a:schemeClr>
                </a:solidFill>
              </a:rPr>
              <a:t>  · </a:t>
            </a:r>
            <a:r>
              <a:rPr lang="ru-RU" sz="1800" b="1" dirty="0" err="1" smtClean="0">
                <a:solidFill>
                  <a:schemeClr val="tx2">
                    <a:lumMod val="50000"/>
                  </a:schemeClr>
                </a:solidFill>
                <a:hlinkClick r:id="rId55" tooltip="Црвени Крст (концентрационный лагерь)"/>
              </a:rPr>
              <a:t>Црвени</a:t>
            </a:r>
            <a:r>
              <a:rPr lang="ru-RU" sz="1800" b="1" dirty="0" smtClean="0">
                <a:solidFill>
                  <a:schemeClr val="tx2">
                    <a:lumMod val="50000"/>
                  </a:schemeClr>
                </a:solidFill>
                <a:hlinkClick r:id="rId55" tooltip="Црвени Крст (концентрационный лагерь)"/>
              </a:rPr>
              <a:t> </a:t>
            </a:r>
            <a:r>
              <a:rPr lang="ru-RU" sz="1800" b="1" dirty="0" err="1" smtClean="0">
                <a:solidFill>
                  <a:schemeClr val="tx2">
                    <a:lumMod val="50000"/>
                  </a:schemeClr>
                </a:solidFill>
                <a:hlinkClick r:id="rId55" tooltip="Црвени Крст (концентрационный лагерь)"/>
              </a:rPr>
              <a:t>Крст</a:t>
            </a:r>
            <a:r>
              <a:rPr lang="ru-RU" sz="1800" b="1" dirty="0" smtClean="0">
                <a:solidFill>
                  <a:schemeClr val="tx2">
                    <a:lumMod val="50000"/>
                  </a:schemeClr>
                </a:solidFill>
              </a:rPr>
              <a:t>  · </a:t>
            </a:r>
            <a:r>
              <a:rPr lang="ru-RU" sz="1800" b="1" dirty="0" err="1" smtClean="0">
                <a:solidFill>
                  <a:schemeClr val="tx2">
                    <a:lumMod val="50000"/>
                  </a:schemeClr>
                </a:solidFill>
                <a:hlinkClick r:id="rId56" tooltip="Штуттгоф (концентрационный лагерь)"/>
              </a:rPr>
              <a:t>Штуттгоф</a:t>
            </a:r>
            <a:r>
              <a:rPr lang="ru-RU" sz="1800" b="1" dirty="0" smtClean="0">
                <a:solidFill>
                  <a:schemeClr val="tx2">
                    <a:lumMod val="50000"/>
                  </a:schemeClr>
                </a:solidFill>
              </a:rPr>
              <a:t>  · </a:t>
            </a:r>
            <a:r>
              <a:rPr lang="ru-RU" sz="1800" b="1" dirty="0" err="1" smtClean="0">
                <a:solidFill>
                  <a:schemeClr val="tx2">
                    <a:lumMod val="50000"/>
                  </a:schemeClr>
                </a:solidFill>
                <a:hlinkClick r:id="rId57" tooltip="Эстервеген (концентрационный лагерь)"/>
              </a:rPr>
              <a:t>Эстервеген</a:t>
            </a:r>
            <a:r>
              <a:rPr lang="ru-RU" sz="1800" b="1" dirty="0" smtClean="0">
                <a:solidFill>
                  <a:schemeClr val="tx2">
                    <a:lumMod val="50000"/>
                  </a:schemeClr>
                </a:solidFill>
              </a:rPr>
              <a:t> · </a:t>
            </a:r>
            <a:r>
              <a:rPr lang="ru-RU" sz="1800" b="1" dirty="0" err="1" smtClean="0">
                <a:solidFill>
                  <a:schemeClr val="tx2">
                    <a:lumMod val="50000"/>
                  </a:schemeClr>
                </a:solidFill>
                <a:hlinkClick r:id="rId58" tooltip="Яновска (концентрационный лагерь)"/>
              </a:rPr>
              <a:t>Яновска</a:t>
            </a:r>
            <a:endParaRPr lang="ru-RU" sz="1800" b="1" dirty="0" smtClean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ru-RU" sz="1800" b="1" dirty="0" smtClean="0">
                <a:solidFill>
                  <a:schemeClr val="tx2">
                    <a:lumMod val="50000"/>
                  </a:schemeClr>
                </a:solidFill>
              </a:rPr>
              <a:t> </a:t>
            </a:r>
          </a:p>
          <a:p>
            <a:r>
              <a:rPr lang="ru-RU" sz="1800" b="1" dirty="0" smtClean="0">
                <a:solidFill>
                  <a:schemeClr val="tx2">
                    <a:lumMod val="50000"/>
                  </a:schemeClr>
                </a:solidFill>
              </a:rPr>
              <a:t> </a:t>
            </a:r>
          </a:p>
          <a:p>
            <a:endParaRPr lang="ru-RU" sz="18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Лариса Срепановна\Рабочий стол\концлагеря\lager_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642918"/>
            <a:ext cx="3500462" cy="3642665"/>
          </a:xfrm>
          <a:prstGeom prst="rect">
            <a:avLst/>
          </a:prstGeom>
          <a:noFill/>
        </p:spPr>
      </p:pic>
      <p:pic>
        <p:nvPicPr>
          <p:cNvPr id="1027" name="Picture 3" descr="C:\Documents and Settings\Лариса Срепановна\Рабочий стол\концлагеря\надпись на воротах Каждому свое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71934" y="1928802"/>
            <a:ext cx="4492628" cy="3369471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00562" y="274638"/>
            <a:ext cx="4186238" cy="1143000"/>
          </a:xfrm>
        </p:spPr>
        <p:txBody>
          <a:bodyPr>
            <a:normAutofit/>
          </a:bodyPr>
          <a:lstStyle/>
          <a:p>
            <a:r>
              <a:rPr lang="ru-RU" sz="1800" b="1" dirty="0" smtClean="0"/>
              <a:t>Надпись на воротах</a:t>
            </a:r>
            <a:br>
              <a:rPr lang="ru-RU" sz="1800" b="1" dirty="0" smtClean="0"/>
            </a:br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sz="1800" b="1" dirty="0" smtClean="0"/>
              <a:t> «Каждому своё»</a:t>
            </a:r>
            <a:endParaRPr lang="ru-RU" sz="1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Documents and Settings\Лариса Срепановна\Рабочий стол\концлагеря\запрягали 2 человек заставляли петь и таскать телегу по много часов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428604"/>
            <a:ext cx="3530600" cy="5080000"/>
          </a:xfrm>
          <a:prstGeom prst="rect">
            <a:avLst/>
          </a:prstGeom>
          <a:noFill/>
        </p:spPr>
      </p:pic>
      <p:pic>
        <p:nvPicPr>
          <p:cNvPr id="5123" name="Picture 3" descr="C:\Documents and Settings\Лариса Срепановна\Рабочий стол\концлагеря\построение на плацу 18-22 часа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7686" y="785794"/>
            <a:ext cx="4490414" cy="2970222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ctrTitle" sz="quarter"/>
          </p:nvPr>
        </p:nvSpPr>
        <p:spPr>
          <a:xfrm>
            <a:off x="142844" y="5000636"/>
            <a:ext cx="4814894" cy="1555750"/>
          </a:xfrm>
        </p:spPr>
        <p:txBody>
          <a:bodyPr/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Для развлечения охраны людей впрягали в телегу, заставляли бегать по лагерю и при этом громко петь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sz="quarter" idx="1"/>
          </p:nvPr>
        </p:nvSpPr>
        <p:spPr>
          <a:xfrm>
            <a:off x="4929190" y="3929066"/>
            <a:ext cx="3557590" cy="1752600"/>
          </a:xfrm>
        </p:spPr>
        <p:txBody>
          <a:bodyPr/>
          <a:lstStyle/>
          <a:p>
            <a:r>
              <a:rPr lang="ru-RU" dirty="0" smtClean="0"/>
              <a:t>На плацу люди стояли по 18-20 часов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концлагерь фото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00166" y="571480"/>
            <a:ext cx="6226811" cy="56022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WordArt 2"/>
          <p:cNvSpPr>
            <a:spLocks noChangeArrowheads="1" noChangeShapeType="1" noTextEdit="1"/>
          </p:cNvSpPr>
          <p:nvPr/>
        </p:nvSpPr>
        <p:spPr bwMode="auto">
          <a:xfrm>
            <a:off x="682625" y="165100"/>
            <a:ext cx="7777163" cy="8159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ДЕТИ КОНЦЛАГЕРЕЙ...</a:t>
            </a:r>
          </a:p>
        </p:txBody>
      </p:sp>
      <p:sp>
        <p:nvSpPr>
          <p:cNvPr id="29699" name="Text Box 4"/>
          <p:cNvSpPr txBox="1">
            <a:spLocks noChangeArrowheads="1"/>
          </p:cNvSpPr>
          <p:nvPr/>
        </p:nvSpPr>
        <p:spPr bwMode="auto">
          <a:xfrm>
            <a:off x="539750" y="1052513"/>
            <a:ext cx="8280400" cy="173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 dirty="0">
                <a:solidFill>
                  <a:srgbClr val="333399"/>
                </a:solidFill>
                <a:latin typeface="Arial" pitchFamily="34" charset="0"/>
              </a:rPr>
              <a:t>В фашистских концлагерях содержалось более 20 миллионов человек из 30 стран мира.</a:t>
            </a:r>
          </a:p>
          <a:p>
            <a:pPr algn="ctr">
              <a:spcBef>
                <a:spcPct val="50000"/>
              </a:spcBef>
            </a:pPr>
            <a:r>
              <a:rPr lang="ru-RU" b="1" dirty="0">
                <a:solidFill>
                  <a:srgbClr val="333399"/>
                </a:solidFill>
                <a:latin typeface="Arial" pitchFamily="34" charset="0"/>
              </a:rPr>
              <a:t>Среди них около</a:t>
            </a:r>
            <a:br>
              <a:rPr lang="ru-RU" b="1" dirty="0">
                <a:solidFill>
                  <a:srgbClr val="333399"/>
                </a:solidFill>
                <a:latin typeface="Arial" pitchFamily="34" charset="0"/>
              </a:rPr>
            </a:br>
            <a:r>
              <a:rPr lang="ru-RU" b="1" dirty="0">
                <a:solidFill>
                  <a:srgbClr val="333399"/>
                </a:solidFill>
                <a:latin typeface="Arial" pitchFamily="34" charset="0"/>
              </a:rPr>
              <a:t>2  миллионов детей…</a:t>
            </a:r>
            <a:endParaRPr lang="ru-RU" sz="1800" dirty="0">
              <a:solidFill>
                <a:srgbClr val="333399"/>
              </a:solidFill>
              <a:latin typeface="Arial" pitchFamily="34" charset="0"/>
            </a:endParaRPr>
          </a:p>
        </p:txBody>
      </p:sp>
      <p:pic>
        <p:nvPicPr>
          <p:cNvPr id="21509" name="Picture 5" descr="konzlager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913" y="2949575"/>
            <a:ext cx="6769100" cy="3690938"/>
          </a:xfrm>
          <a:prstGeom prst="rect">
            <a:avLst/>
          </a:prstGeom>
          <a:noFill/>
          <a:ln w="38100" algn="ctr">
            <a:solidFill>
              <a:srgbClr val="A50021"/>
            </a:solidFill>
            <a:miter lim="800000"/>
            <a:headEnd/>
            <a:tailEnd/>
          </a:ln>
          <a:effectLst>
            <a:outerShdw dist="107763" dir="18900000" algn="ctr" rotWithShape="0">
              <a:srgbClr val="808080">
                <a:alpha val="50000"/>
              </a:srgbClr>
            </a:outerShdw>
          </a:effectLst>
        </p:spPr>
      </p:pic>
    </p:spTree>
  </p:cSld>
  <p:clrMapOvr>
    <a:masterClrMapping/>
  </p:clrMapOvr>
  <p:transition advTm="11875"/>
  <p:timing>
    <p:tnLst>
      <p:par>
        <p:cTn id="1" dur="indefinite" restart="never" nodeType="tmRoot"/>
      </p:par>
    </p:tnLst>
  </p:timing>
</p:sld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12">
  <a:themeElements>
    <a:clrScheme name="Орбита 1">
      <a:dk1>
        <a:srgbClr val="010199"/>
      </a:dk1>
      <a:lt1>
        <a:srgbClr val="FFFFFF"/>
      </a:lt1>
      <a:dk2>
        <a:srgbClr val="000000"/>
      </a:dk2>
      <a:lt2>
        <a:srgbClr val="B2B2B2"/>
      </a:lt2>
      <a:accent1>
        <a:srgbClr val="3399FF"/>
      </a:accent1>
      <a:accent2>
        <a:srgbClr val="666699"/>
      </a:accent2>
      <a:accent3>
        <a:srgbClr val="AAAAAA"/>
      </a:accent3>
      <a:accent4>
        <a:srgbClr val="DADADA"/>
      </a:accent4>
      <a:accent5>
        <a:srgbClr val="ADCAFF"/>
      </a:accent5>
      <a:accent6>
        <a:srgbClr val="5C5C8A"/>
      </a:accent6>
      <a:hlink>
        <a:srgbClr val="FFFFCC"/>
      </a:hlink>
      <a:folHlink>
        <a:srgbClr val="FFCC66"/>
      </a:folHlink>
    </a:clrScheme>
    <a:fontScheme name="Орбита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Орбита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рбита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рбита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рбита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рбита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рбита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рбита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рбита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рбита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Тема12">
  <a:themeElements>
    <a:clrScheme name="Орбита 1">
      <a:dk1>
        <a:srgbClr val="010199"/>
      </a:dk1>
      <a:lt1>
        <a:srgbClr val="FFFFFF"/>
      </a:lt1>
      <a:dk2>
        <a:srgbClr val="000000"/>
      </a:dk2>
      <a:lt2>
        <a:srgbClr val="B2B2B2"/>
      </a:lt2>
      <a:accent1>
        <a:srgbClr val="3399FF"/>
      </a:accent1>
      <a:accent2>
        <a:srgbClr val="666699"/>
      </a:accent2>
      <a:accent3>
        <a:srgbClr val="AAAAAA"/>
      </a:accent3>
      <a:accent4>
        <a:srgbClr val="DADADA"/>
      </a:accent4>
      <a:accent5>
        <a:srgbClr val="ADCAFF"/>
      </a:accent5>
      <a:accent6>
        <a:srgbClr val="5C5C8A"/>
      </a:accent6>
      <a:hlink>
        <a:srgbClr val="FFFFCC"/>
      </a:hlink>
      <a:folHlink>
        <a:srgbClr val="FFCC66"/>
      </a:folHlink>
    </a:clrScheme>
    <a:fontScheme name="Орбита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Орбита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рбита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рбита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рбита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рбита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рбита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рбита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рбита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рбита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Тема1">
  <a:themeElements>
    <a:clrScheme name="голубой с кадратиками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голубой с кадратиками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голубой с кадратиками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олубой с кадратиками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голубой с кадратиками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голубой с кадратиками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голубой с кадратиками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голубой с кадратиками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голубой с кадратиками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2_Тема12">
  <a:themeElements>
    <a:clrScheme name="Серая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Орбита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Орбита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рбита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рбита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рбита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рбита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рбита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рбита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рбита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рбита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Тема9">
  <a:themeElements>
    <a:clrScheme name="Пиксел 14">
      <a:dk1>
        <a:srgbClr val="000000"/>
      </a:dk1>
      <a:lt1>
        <a:srgbClr val="FFFFFF"/>
      </a:lt1>
      <a:dk2>
        <a:srgbClr val="000000"/>
      </a:dk2>
      <a:lt2>
        <a:srgbClr val="4BCB76"/>
      </a:lt2>
      <a:accent1>
        <a:srgbClr val="33CCCC"/>
      </a:accent1>
      <a:accent2>
        <a:srgbClr val="9DC2D7"/>
      </a:accent2>
      <a:accent3>
        <a:srgbClr val="FFFFFF"/>
      </a:accent3>
      <a:accent4>
        <a:srgbClr val="000000"/>
      </a:accent4>
      <a:accent5>
        <a:srgbClr val="ADE2E2"/>
      </a:accent5>
      <a:accent6>
        <a:srgbClr val="8EB0C3"/>
      </a:accent6>
      <a:hlink>
        <a:srgbClr val="006666"/>
      </a:hlink>
      <a:folHlink>
        <a:srgbClr val="FF99FF"/>
      </a:folHlink>
    </a:clrScheme>
    <a:fontScheme name="Пиксел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Пиксел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3">
        <a:dk1>
          <a:srgbClr val="000000"/>
        </a:dk1>
        <a:lt1>
          <a:srgbClr val="FFFFFF"/>
        </a:lt1>
        <a:dk2>
          <a:srgbClr val="000000"/>
        </a:dk2>
        <a:lt2>
          <a:srgbClr val="4BCB76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4">
        <a:dk1>
          <a:srgbClr val="000000"/>
        </a:dk1>
        <a:lt1>
          <a:srgbClr val="FFFFFF"/>
        </a:lt1>
        <a:dk2>
          <a:srgbClr val="000000"/>
        </a:dk2>
        <a:lt2>
          <a:srgbClr val="4BCB76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FF99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181</TotalTime>
  <Words>329</Words>
  <Application>Microsoft Office PowerPoint</Application>
  <PresentationFormat>Экран (4:3)</PresentationFormat>
  <Paragraphs>81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7</vt:i4>
      </vt:variant>
      <vt:variant>
        <vt:lpstr>Заголовки слайдов</vt:lpstr>
      </vt:variant>
      <vt:variant>
        <vt:i4>25</vt:i4>
      </vt:variant>
    </vt:vector>
  </HeadingPairs>
  <TitlesOfParts>
    <vt:vector size="32" baseType="lpstr">
      <vt:lpstr>Тема Office</vt:lpstr>
      <vt:lpstr>Тема12</vt:lpstr>
      <vt:lpstr>1_Тема12</vt:lpstr>
      <vt:lpstr>Тема1</vt:lpstr>
      <vt:lpstr>Апекс</vt:lpstr>
      <vt:lpstr>2_Тема12</vt:lpstr>
      <vt:lpstr>Тема9</vt:lpstr>
      <vt:lpstr>Подготовила Бойко О.Ю.</vt:lpstr>
      <vt:lpstr>«За колючей проволокой» </vt:lpstr>
      <vt:lpstr>11 апреля 1945 года – Международный день освобождения узников концлагерей</vt:lpstr>
      <vt:lpstr>Саласпилс – уничтожено более 100 тысяч человек Майданек – уничтожено около 1 500 тысяч человек Освенцим – уничтожено свыше 4 миллионов человек</vt:lpstr>
      <vt:lpstr>Список концлагерей:</vt:lpstr>
      <vt:lpstr>Надпись на воротах   «Каждому своё»</vt:lpstr>
      <vt:lpstr>Для развлечения охраны людей впрягали в телегу, заставляли бегать по лагерю и при этом громко петь</vt:lpstr>
      <vt:lpstr>Презентация PowerPoint</vt:lpstr>
      <vt:lpstr>Презентация PowerPoint</vt:lpstr>
      <vt:lpstr>Дети в фашистских концлагерях</vt:lpstr>
      <vt:lpstr>Презентация PowerPoint</vt:lpstr>
      <vt:lpstr>Презентация PowerPoint</vt:lpstr>
      <vt:lpstr>М. Джалиль  «Варварство».  Они с детьми погнали матерей И яму рыть заставили,  а сами Они стояли, кучка дикарей, И хриплыми смеялись голосами. У края бездны выстроили в ряд Бессильных женщин, худеньких ребят. Пришёл хмельной майор и медными глазами Окинул обречённых… мутный дождь Гудел в листве соседних рощ И на полях, одетых мглою, И тучи опустились над землёю, Друг друга с бешенством гоня… Нет, этого я не забуду дня, Я не забуду никогда, вовеки! Я видел: плакали, как дети, реки, И в ярости рыдала мать-земля. Своими видел я глазами, Как солнце скорбное, омытое слезами, Сквозь тучу вышло на поля, В последний раз детей поцеловало, В последний раз… Шумел осенний лес. Казалось, что сейчас Он обезумел. Гневно бушевала Его листва. Сгущалась мгла вокруг. Я слышал: мощный дуб свалился вдруг, Он падал,  издавая вздох тяжёлый. Детей внезапно охватил испуг, - Прижались к матерям, цепляясь за подолы. И выстрела раздался резкий звук, Прервав проклятье, Что вырвалось у женщины одной. Ребёнок, мальчуган больной, Головку спрятал в складках платья Ещё не старой женщины. Она Смотрела, ужаса полна. Как не лишиться ей рассудка! Всё понял, понял всё малютка. - Спрячь, мамочка, меня! Не надо умирать! – Он плачет и, как лист, сдержать не может дрожи. Дитя, что ей всего дороже, Нагнувшись, подняла двумя руками мать, Прижала к сердцу, против дула прямо… - Я, мама, жить хочу. Не надо, мама! Пусти меня, пусти! Чего ты ждёшь? – И хочет вырваться из рук ребёнок, И страшен плач, и голос тонок, И в сердце он вонзается, как нож. - Не бойся, мальчик мой. Сейчас                    Вздохнёшь ты вольно. Закрой глаза, но голову не прячь, Чтобы тебя живым не закопал палач. Терпи, сынок, терпи. Сейчас не будет больно. – И он закрыл глаза. И заалела кровь, По шее лентой красной извиваясь. Две жизни наземь падают, сливаясь, Две жизни и одна любовь! Гром грянул. Ветер свистнул в тучах. Заплакала земля в тоске глухой. О, сколько слёз, горячих и горючих! Земля моя, скажи мне, что с тобой? Ты часто горе видела людское, Ты миллионы лет цвела для нас, Но испытала ль ты хотя бы раз Такой позор и варварство такое? Страна моя, враги тебе грозят, Но выше подними великой правды знамя, Омой его земли кровавыми слезами, И пусть его лучи пронзят, Пусть уничтожат беспощадно Тех варваров, тех дикарей, Что кровь детей глотают жадно, Кровь наших матерей…   </vt:lpstr>
      <vt:lpstr>Презентация PowerPoint</vt:lpstr>
      <vt:lpstr>Презентация PowerPoint</vt:lpstr>
      <vt:lpstr>Крематорий              Прах</vt:lpstr>
      <vt:lpstr>Е. Евтушенко «В ночи гудели печи, не стихая…»    В ночи гудели печи, не стихая, Мой пепел ворошила кочерга, Но, дымом восходя из труб Дахау, Живым я опускался на луга. Мне кое с кем хотелось расквитаться, Не мог лежать я в прахе и золе, Не мог в земле убитым оставаться, Пока убийцы ходят по земле! Пускай в аду давно уже забито, Там явно не хватает многих лиц. И песней поднимаю я убитых, И песней я зову искать убийц! Идите по земному шару гневно, Ищите и при свете, и во мгле…      Как можешь ты синеть спокойно, небо, Пока убийцы ходят по земле! Восстаньте же, замученные дети, Среди людей ищите нелюдей И мантии судейские наденьте От имени всех будущих детей! И вы не спите, вы не спите, люди. В Париже и в Варшаве, и в Орле,- Пусть ваша память вас ночами будит Пока убийцы ходят по земле.                            </vt:lpstr>
      <vt:lpstr>Печь крематория</vt:lpstr>
      <vt:lpstr>Н. Фомичева   «Арийская культура»  Попал я в лагерь из тюрьмы – В такой, Где комендант Стал неплохим поэтом. Рифмует он Ладонь с моей щекой И звучной рифмой хвалится при этом. Танцоры, преуспевшие вполне, Достигшие заслуженного ранга, Умеют вытанцовывать на мне И румбу, И фокстрот, И даже танго. Художники От пояса до плеч    Мне кистью – плетью расписали спину Так, что её хочу я приберечь Для выставки, как новую картину. А русские Невежды все подряд, Фашистов бьют, На запад гонят сдуру. Вот варвары! Наверное, хотят Разрушить Всю «арийскую культуру»!   </vt:lpstr>
      <vt:lpstr>Яков Гордон, узник концлагеря Освенцим:   «Советских военнопленных офицеров, политработников и коммунистов, учителей и т. д. расстреливали немедленно в 11-м блоке, там, где виселица. Остальные уничтожались постепенно разными другими способами. Однажды зимой 1941-1942 гг., якобы после побега 6 военнопленных, всех остальных выстроили и трое суток держали в строю на улице «на поверке». После этой «поверки» 300 человек осталось мёртвыми». </vt:lpstr>
      <vt:lpstr>Павел Вечерский, узник концлагеря Освенцим:   «В апреле 1944 г. в помощь крематориям была вырыта яма 40 метров в диаметре и 2 метра глубины, которая горела, не прекращая своего зловещего огня, в ней сжигали каждый день десятки тысяч человеческих трупов». </vt:lpstr>
      <vt:lpstr>Дунко Урбанская, узница концлагеря Освенцим:   «Были случаи, когда заключённые, не желая терпеть мучений в лагере, бросались на провод, находившийся под током высокого напряжения, чтобы покончить с собой. Для своего удовольствия эсэсовцы приказывали женщинам-заключённым обнажаться, затем устраивали им «баню» - помещали их под души, куда пускали то очень холодную, то очень горячую воду. Заключённых заставляли бежать, а эсэсовцы в них стреляли. При лагере был 10-й блок, представлявший экспериментальную лабораторию, где над женщинами проводились эксперименты. Женщинам прививали искусственно рак, производили и другие эксперименты, которые обычно делают над животными».   </vt:lpstr>
      <vt:lpstr>Презентация PowerPoint</vt:lpstr>
      <vt:lpstr>Источники:</vt:lpstr>
      <vt:lpstr>МБОУ СОШ с/п Снежный  Комсомольского муниципального района     Составитель: Долгова Лариса Степановна, учитель истории    2015</vt:lpstr>
    </vt:vector>
  </TitlesOfParts>
  <Company>Acer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Valued Acer Customer</dc:creator>
  <cp:lastModifiedBy>User</cp:lastModifiedBy>
  <cp:revision>23</cp:revision>
  <dcterms:created xsi:type="dcterms:W3CDTF">2010-03-29T11:07:29Z</dcterms:created>
  <dcterms:modified xsi:type="dcterms:W3CDTF">2020-04-07T10:43:26Z</dcterms:modified>
</cp:coreProperties>
</file>