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4" r:id="rId3"/>
    <p:sldId id="257" r:id="rId4"/>
    <p:sldId id="265" r:id="rId5"/>
    <p:sldId id="258" r:id="rId6"/>
    <p:sldId id="269" r:id="rId7"/>
    <p:sldId id="259" r:id="rId8"/>
    <p:sldId id="266" r:id="rId9"/>
    <p:sldId id="260" r:id="rId10"/>
    <p:sldId id="268" r:id="rId11"/>
    <p:sldId id="261" r:id="rId12"/>
    <p:sldId id="267" r:id="rId13"/>
    <p:sldId id="262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229600" cy="256145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«Королева спорта»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51712" y="5440288"/>
            <a:ext cx="2192288" cy="141771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Презентация подготовлена ученицами 8 класса </a:t>
            </a:r>
            <a:r>
              <a:rPr lang="ru-RU" dirty="0" err="1" smtClean="0"/>
              <a:t>Лапухиной</a:t>
            </a:r>
            <a:r>
              <a:rPr lang="ru-RU" dirty="0" smtClean="0"/>
              <a:t> Анастасией и </a:t>
            </a:r>
            <a:r>
              <a:rPr lang="ru-RU" dirty="0" err="1" smtClean="0"/>
              <a:t>Тутриновой</a:t>
            </a:r>
            <a:r>
              <a:rPr lang="ru-RU" dirty="0" smtClean="0"/>
              <a:t> Кристиной.</a:t>
            </a:r>
            <a:endParaRPr lang="ru-RU" dirty="0"/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&amp;Kcy;&amp;acy;&amp;rcy;&amp;tcy;&amp;icy;&amp;ncy;&amp;kcy;&amp;acy; &quot;&amp;Fcy;&amp;ocy;&amp;tcy;&amp;ocy;&amp;khcy;&amp;rcy;&amp;ocy;&amp;ncy;&amp;icy;&amp;kcy;&amp;acy; &amp;ocy;&amp;tcy;&amp;kcy;&amp;rcy;&amp;ycy;&amp;tcy;&amp;icy;&amp;yacy; &amp;KHcy;&amp;KHcy;&amp;KHcy;-&amp;Ocy;&amp;lcy;&amp;icy;&amp;mcy;&amp;pcy;&amp;icy;&amp;jcy;&amp;scy;&amp;kcy;&amp;icy;&amp;khcy; &amp;icy;&amp;gcy;&amp;rcy; &amp;vcy; &amp;Lcy;&amp;ocy;&amp;ncy;&amp;dcy;&amp;ocy;&amp;ncy;&amp;iecy;!&quot;, &amp;kcy;&amp;acy;&amp;rcy;&amp;tcy;&amp;icy;&amp;ncy;&amp;kcy;&amp;icy;, &amp;pcy;&amp;rcy;&amp;icy;&amp;kcy;&amp;ocy;&amp;lcy;&amp;softcy;&amp;ncy;&amp;ycy;&amp;iecy; &amp;kcy;&amp;acy;&amp;rcy;&amp;tcy;&amp;icy;&amp;ncy;&amp;kcy;&amp;icy;, &amp;fcy;&amp;ocy;&amp;tcy;&amp;ocy;&amp;pcy;&amp;rcy;&amp;icy;&amp;kcy;&amp;ocy;&amp;lcy;&amp;ycy;, &amp;dcy;&amp;iecy;&amp;mcy;&amp;ocy;&amp;tcy;&amp;icy;&amp;vcy;&amp;acy;&amp;tcy;&amp;ocy;&amp;rcy;&amp;ycy; Joke4yo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234" r="42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4.Легкая атлетика в России.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Начало распространению лёгкой атлетики в России было положено в 1888 г., когда в </a:t>
            </a:r>
            <a:r>
              <a:rPr lang="ru-RU" sz="5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Тярлево</a:t>
            </a:r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, близ Петербурга, был организован спортивный кружок. В том же году там было проведено первое в России соревнование по бегу. Впервые первенство России по лёгкой атлетике проходило в 1908 г. В нём приняли участие около 50 спортсменов.</a:t>
            </a:r>
          </a:p>
          <a:p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1911 г. создаётся Всероссийский союз любителей лёгкой атлетики, объединивший около 20 спортивных лиг Петербурга, Москвы , Киева , Риги и других городов.</a:t>
            </a:r>
          </a:p>
          <a:p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1912 г. российские легкоатлеты (47 человек) впервые участвовали в Олимпийских играх — в Стокгольме. Из-за слабой подготовленности спортсменов и плохой организации выступление русских легкоатлетов прошло неудачно — никто из них не занял призового места.</a:t>
            </a:r>
          </a:p>
          <a:p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 Октябрьской революции 1917 года большую роль в развитии лёгкой атлетики сыграл Всевобуч . По его инициативе в ряде городов состоялись крупные соревнования, в программе которых главное место отводилось лёгкой атлетике: в Омске —1 Сибирская олимпиада , в </a:t>
            </a:r>
            <a:r>
              <a:rPr lang="ru-RU" sz="5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Екатеренбурге</a:t>
            </a:r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—1 Приуральская олимпиада , в Ташкенте — Среднеазиатская, в Минеральных Водах — </a:t>
            </a:r>
            <a:r>
              <a:rPr lang="ru-RU" sz="5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Северо</a:t>
            </a:r>
            <a:r>
              <a:rPr lang="ru-RU" sz="5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Кавказская. В 1922 г. в Москве впервые было проведено первенство РСФСР по лёгкой атлетике. Первые международные состязания советских легкоатлетов состоялись в 1923 г. Они встретились со спортсменами рабочего спортивного союза Финляндии</a:t>
            </a: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Легкая атлетика в России .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&amp;Kcy;&amp;acy;&amp;tcy;&amp;acy;&amp;lcy;&amp;ocy;&amp;gcy; &amp;Scy;&amp;Mcy;&amp;Icy; / Hotsport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1475656" y="1196752"/>
            <a:ext cx="6408712" cy="4682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5.Выдающиеся спортсмены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black"/>
        <p:txBody>
          <a:bodyPr/>
          <a:lstStyle/>
          <a:p>
            <a:r>
              <a:rPr lang="ru-RU" dirty="0" smtClean="0"/>
              <a:t>Самое большое количество олимпийских наград завоевал финский бегун П. Нурми (всего 12 , из них 9 золотых)</a:t>
            </a:r>
          </a:p>
          <a:p>
            <a:r>
              <a:rPr lang="ru-RU" dirty="0" smtClean="0"/>
              <a:t>Американский метатель диска 4 раза подряд становился олимпийским чемпионом .</a:t>
            </a:r>
            <a:endParaRPr lang="ru-RU" dirty="0"/>
          </a:p>
          <a:p>
            <a:r>
              <a:rPr lang="ru-RU" dirty="0" smtClean="0"/>
              <a:t>Русские спортсмены В. </a:t>
            </a:r>
            <a:r>
              <a:rPr lang="ru-RU" dirty="0" err="1" smtClean="0"/>
              <a:t>Санеев</a:t>
            </a:r>
            <a:r>
              <a:rPr lang="ru-RU" dirty="0" smtClean="0"/>
              <a:t> (тройной прыжок) и В. </a:t>
            </a:r>
            <a:r>
              <a:rPr lang="ru-RU" dirty="0" err="1" smtClean="0"/>
              <a:t>Голубничий</a:t>
            </a:r>
            <a:r>
              <a:rPr lang="ru-RU" dirty="0" smtClean="0"/>
              <a:t> (спортивная ходьба) завоевали четыре олимпийские награды . </a:t>
            </a:r>
          </a:p>
        </p:txBody>
      </p:sp>
    </p:spTree>
  </p:cSld>
  <p:clrMapOvr>
    <a:masterClrMapping/>
  </p:clrMapOvr>
  <p:transition>
    <p:strips dir="r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&amp;Pcy;&amp;iecy;&amp;rcy;&amp;vcy;&amp;ocy;&amp;iecy; &amp;zcy;&amp;ocy;&amp;lcy;&amp;ocy;&amp;tcy;&amp;ocy; &amp;zcy;&amp;acy; 50 &amp;lcy;&amp;iecy;&amp;tcy;! / . &amp;Ncy;&amp;ocy;&amp;vcy;&amp;ocy;&amp;scy;&amp;tcy;&amp;icy; &amp;Tcy;&amp;yucy;&amp;mcy;&amp;iecy;&amp;ncy;&amp;icy; Onlin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367" r="6367"/>
          <a:stretch>
            <a:fillRect/>
          </a:stretch>
        </p:blipFill>
        <p:spPr bwMode="auto">
          <a:xfrm>
            <a:off x="899592" y="620688"/>
            <a:ext cx="7272808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Спасибо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8900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за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8900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внимание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!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&amp;Lcy;&amp;iecy;&amp;gcy;&amp;kcy;&amp;acy;&amp;yacy; &amp;acy;&amp;tcy;&amp;lcy;&amp;iecy;&amp;tcy;&amp;icy;&amp;kcy;&amp;acy; (track and field): Russian Olympic race-walking champion faces IAAF prob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4045" r="4045"/>
          <a:stretch>
            <a:fillRect/>
          </a:stretch>
        </p:blipFill>
        <p:spPr bwMode="auto">
          <a:xfrm>
            <a:off x="539552" y="332656"/>
            <a:ext cx="8208912" cy="6264696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Содержание: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84482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1.История.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22109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5.Выдающиеся спортсмены.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42089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2. Древние Олимпийские игры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068960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3.</a:t>
            </a:r>
            <a:r>
              <a:rPr lang="ru-RU" dirty="0" smtClean="0"/>
              <a:t> </a:t>
            </a:r>
            <a:r>
              <a:rPr lang="ru-RU" sz="3600" dirty="0" smtClean="0"/>
              <a:t>Лёгкая атлетика возвращается.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645026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4.Лёгкая атлетика в России.</a:t>
            </a:r>
            <a:endParaRPr lang="ru-RU" sz="3600" dirty="0"/>
          </a:p>
        </p:txBody>
      </p:sp>
    </p:spTree>
  </p:cSld>
  <p:clrMapOvr>
    <a:masterClrMapping/>
  </p:clrMapOvr>
  <p:transition>
    <p:cover dir="rd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&amp;Ucy;&amp;fcy;&amp;acy; &amp;Vcy; &amp;Scy;&amp;acy;&amp;lcy;&amp;acy;&amp;vcy;&amp;acy;&amp;tcy;&amp;iecy; &amp;zcy;&amp;acy;&amp;vcy;&amp;iecy;&amp;rcy;&amp;shcy;&amp;icy;&amp;lcy;&amp;ocy;&amp;scy;&amp;softcy; &amp;Pcy;&amp;iecy;&amp;rcy;&amp;vcy;&amp;iecy;&amp;ncy;&amp;scy;&amp;tcy;&amp;vcy;&amp;ocy; &amp;Rcy;&amp;ocy;&amp;scy;&amp;scy;&amp;icy;&amp;icy; &amp;pcy;&amp;ocy; &amp;lcy;&amp;iecy;&amp;gcy;&amp;kcy;&amp;ocy;&amp;jcy; &amp;acy;&amp;tcy;&amp;lcy;&amp;iecy;&amp;tcy;&amp;icy;&amp;kcy;&amp;iecy; &amp;scy;&amp;rcy;&amp;iecy;&amp;dcy;&amp;icy; &amp;scy;&amp;lcy;&amp;acy;&amp;bcy;&amp;ocy;&amp;vcy;&amp;icy;&amp;dcy;&amp;yacy;&amp;shchcy;&amp;icy;&amp;khcy; - &amp;Bcy;&amp;iecy;&amp;zcy;&amp;Fcy;&amp;ocy;&amp;rcy;&amp;mcy;&amp;acy;&amp;tcy;&amp;acy;.Ru - &amp;Ncy;&amp;ocy;&amp;vcy;&amp;ocy;&amp;scy;&amp;tcy;&amp;i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30" b="1130"/>
          <a:stretch>
            <a:fillRect/>
          </a:stretch>
        </p:blipFill>
        <p:spPr bwMode="auto">
          <a:xfrm>
            <a:off x="1043608" y="0"/>
            <a:ext cx="698477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5699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1.История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68761"/>
            <a:ext cx="8784976" cy="4985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Уже первобытному человеку были знакомы бег, прыжки и метание- упражнения составляющие фундамент современного лёгкоатлетического спорта. Археологи, раскапывая стоянки древнего человека, находят много красноречивых свидетельств тому что уже на заре цивилизации эти навыки играли огромную роль в повседневной жизни человека. Конечно в ту пору о спорте в современном его понимании и речи идти не могло. Родился он гораздо позже. Родиной спорта можно считать древнюю Грецию. </a:t>
            </a:r>
          </a:p>
          <a:p>
            <a:r>
              <a:rPr lang="ru-RU" sz="2400" dirty="0" smtClean="0"/>
              <a:t> Это было примерно 27 веков назад. Во все концы славной, воспетой ещё великим поэтом Гомером, Эллады летели гонцы, неся всем  грекам радостную весть о мире и приглашении на праздник в городе Олимпия. 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5486400" cy="871240"/>
          </a:xfrm>
        </p:spPr>
        <p:txBody>
          <a:bodyPr>
            <a:normAutofit/>
          </a:bodyPr>
          <a:lstStyle/>
          <a:p>
            <a:r>
              <a:rPr lang="ru-RU" sz="3200" smtClean="0"/>
              <a:t>История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&amp;Ocy;&amp;lcy;&amp;icy;&amp;mcy;&amp;pcy;&amp;icy;&amp;jcy;&amp;scy;&amp;kcy;&amp;icy;&amp;iecy; &amp;icy;&amp;gcy;&amp;rcy;&amp;ycy; 30 &amp;bcy;&amp;acy;&amp;lcy;&amp;lcy;&amp;ocy;&amp;vcy; - &amp;Kcy;&amp;acy;&amp;rcy;&amp;tcy;&amp;icy;&amp;ncy;&amp;kcy;&amp;acy; 4303/4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297" r="5297"/>
          <a:stretch>
            <a:fillRect/>
          </a:stretch>
        </p:blipFill>
        <p:spPr bwMode="auto">
          <a:xfrm>
            <a:off x="971600" y="1196752"/>
            <a:ext cx="705678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2.Олимпийские игры: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96752"/>
            <a:ext cx="89644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Праздники эти так и назывались- олимпийские. Проводились они каждые четыре года после летнего солнцестояния. На время праздников на всей территории Древней Греции объявлялся мир, и вчерашние враги собирались вместе, чтобы состязаться за право называться самым сильным, быстрым и ловким.</a:t>
            </a:r>
          </a:p>
          <a:p>
            <a:r>
              <a:rPr lang="ru-RU" sz="2000" dirty="0" smtClean="0"/>
              <a:t> Программа этих соревнований была в основном лёгкоатлетической. Поначалу их участники состязались лишь в беге на дистанции равной длине стадиона(192м 97см), которая называлась «стадий». (Отсюда ,собственно, и возникло слово стадион). Более полувека этот вид бега- </a:t>
            </a:r>
            <a:r>
              <a:rPr lang="ru-RU" sz="2000" dirty="0" err="1" smtClean="0"/>
              <a:t>стадиодром</a:t>
            </a:r>
            <a:r>
              <a:rPr lang="ru-RU" sz="2000" dirty="0" smtClean="0"/>
              <a:t>- оставался единственным видом соревнований на эллинских олимпийских праздников. На играх 14-ой Олимпиады(724г. До нашей эры) впервые были разыграны призы в беге на дистанции, равной двум стадиям. На играх 15-ой Олимпиады появился бег на выносливость- от 7 до 25 стадиев. </a:t>
            </a:r>
            <a:endParaRPr lang="ru-RU" sz="2000" dirty="0"/>
          </a:p>
        </p:txBody>
      </p:sp>
    </p:spTree>
  </p:cSld>
  <p:clrMapOvr>
    <a:masterClrMapping/>
  </p:clrMapOvr>
  <p:transition>
    <p:split orient="vert" dir="in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15144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Олимпийские игры .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80" name="Picture 4" descr="&amp;Pcy;&amp;iecy;&amp;kcy;&amp;icy;&amp;ncy; &amp;gcy;&amp;ocy;&amp;tcy;&amp;ocy;&amp;vcy;&amp;icy;&amp;tcy;&amp;scy;&amp;yacy; &amp;kcy; &quot;&amp;Vcy;&amp;ycy;&amp;scy;&amp;ocy;&amp;kcy;&amp;ocy;&amp;tcy;&amp;iecy;&amp;khcy;&amp;ncy;&amp;ocy;&amp;lcy;&amp;ocy;&amp;gcy;&amp;icy;&amp;chcy;&amp;ncy;&amp;ycy;&amp;mcy; &amp;Ocy;&amp;lcy;&amp;icy;&amp;mcy;&amp;pcy;&amp;icy;&amp;jcy;&amp;scy;&amp;kcy;&amp;icy;&amp;mcy; &amp;Icy;&amp;gcy;&amp;rcy;&amp;acy;&amp;mcy;&quot; Computerworld &amp;Kcy;&amp;acy;&amp;zcy;&amp;acy;&amp;khcy;&amp;scy;&amp;tcy;&amp;acy;&amp;n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07" b="1207"/>
          <a:stretch>
            <a:fillRect/>
          </a:stretch>
        </p:blipFill>
        <p:spPr bwMode="auto">
          <a:xfrm>
            <a:off x="1403648" y="1196752"/>
            <a:ext cx="6408712" cy="4610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3. Лёгкая атлетика возвращается.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Возрождение этого вида спорта началось во второй половине 19-го века в Великобритании. А в 80-90-ых годах лёгкоатлетические клубы начали появляться в других странах в том числе и в России.</a:t>
            </a:r>
            <a:endParaRPr lang="ru-RU" sz="3600" dirty="0"/>
          </a:p>
        </p:txBody>
      </p:sp>
    </p:spTree>
  </p:cSld>
  <p:clrMapOvr>
    <a:masterClrMapping/>
  </p:clrMapOvr>
  <p:transition>
    <p:wheel spokes="8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494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«Королева спорта»</vt:lpstr>
      <vt:lpstr>Слайд 2</vt:lpstr>
      <vt:lpstr>Содержание:</vt:lpstr>
      <vt:lpstr>Слайд 4</vt:lpstr>
      <vt:lpstr>1.История</vt:lpstr>
      <vt:lpstr>История</vt:lpstr>
      <vt:lpstr>2.Олимпийские игры:</vt:lpstr>
      <vt:lpstr>Олимпийские игры .</vt:lpstr>
      <vt:lpstr>3. Лёгкая атлетика возвращается.</vt:lpstr>
      <vt:lpstr>Слайд 10</vt:lpstr>
      <vt:lpstr>4.Легкая атлетика в России.</vt:lpstr>
      <vt:lpstr>Легкая атлетика в России .</vt:lpstr>
      <vt:lpstr>5.Выдающиеся спортсмены</vt:lpstr>
      <vt:lpstr>Слайд 14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Королева спорта</dc:title>
  <dc:creator>Мама</dc:creator>
  <cp:lastModifiedBy>Windows User</cp:lastModifiedBy>
  <cp:revision>6</cp:revision>
  <dcterms:created xsi:type="dcterms:W3CDTF">2015-04-22T06:19:26Z</dcterms:created>
  <dcterms:modified xsi:type="dcterms:W3CDTF">2015-05-06T09:11:10Z</dcterms:modified>
</cp:coreProperties>
</file>