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3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13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95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229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8369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348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7674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160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666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926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64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212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627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355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08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58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07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49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E93793E-83E6-4DC6-AB60-E611C278C4E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C49D05C-EAD6-4B53-B391-D162F085D5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5973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818" y="748145"/>
            <a:ext cx="9705109" cy="554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68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602670"/>
            <a:ext cx="4960325" cy="56526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371" y="748144"/>
            <a:ext cx="4598126" cy="550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50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693" y="583301"/>
            <a:ext cx="4431871" cy="56550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691" y="583301"/>
            <a:ext cx="4031673" cy="565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30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037" y="789709"/>
            <a:ext cx="9767454" cy="536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27" y="831273"/>
            <a:ext cx="9871364" cy="523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7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531" y="810491"/>
            <a:ext cx="9954491" cy="546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82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346" y="644236"/>
            <a:ext cx="10058400" cy="546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53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836" y="0"/>
            <a:ext cx="8553593" cy="1921163"/>
          </a:xfrm>
        </p:spPr>
        <p:txBody>
          <a:bodyPr>
            <a:normAutofit/>
          </a:bodyPr>
          <a:lstStyle/>
          <a:p>
            <a:r>
              <a:rPr lang="ru-RU" dirty="0" smtClean="0"/>
              <a:t>Первые Собаки космонавты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Белка и стрелка                              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437" y="1579418"/>
            <a:ext cx="10079182" cy="467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0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8982" y="706581"/>
            <a:ext cx="2888674" cy="581890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Первый </a:t>
            </a:r>
            <a:r>
              <a:rPr lang="ru-RU" dirty="0" smtClean="0"/>
              <a:t>космонавт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ЮРИЙ </a:t>
            </a:r>
            <a:br>
              <a:rPr lang="ru-RU" dirty="0" smtClean="0"/>
            </a:br>
            <a:r>
              <a:rPr lang="ru-RU" dirty="0" smtClean="0"/>
              <a:t>АЛЕКСЕЕВИЧ</a:t>
            </a:r>
            <a:br>
              <a:rPr lang="ru-RU" dirty="0" smtClean="0"/>
            </a:br>
            <a:r>
              <a:rPr lang="ru-RU" dirty="0" smtClean="0"/>
              <a:t>ГАГАРИН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06582"/>
            <a:ext cx="6421582" cy="581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61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561109"/>
            <a:ext cx="10162308" cy="569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03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74" y="622556"/>
            <a:ext cx="4663444" cy="52946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6228904" y="990395"/>
            <a:ext cx="5294616" cy="455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0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42</TotalTime>
  <Words>6</Words>
  <Application>Microsoft Office PowerPoint</Application>
  <PresentationFormat>Широкоэкранный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Первые Собаки космонавты                Белка и стрелка                                </vt:lpstr>
      <vt:lpstr> Первый космонавт  ЮРИЙ  АЛЕКСЕЕВИЧ ГАГАРИН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2020-04-05T11:31:33Z</dcterms:created>
  <dcterms:modified xsi:type="dcterms:W3CDTF">2020-04-05T12:46:20Z</dcterms:modified>
</cp:coreProperties>
</file>