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2" r:id="rId8"/>
    <p:sldId id="261" r:id="rId9"/>
    <p:sldId id="270" r:id="rId10"/>
    <p:sldId id="271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AD5CA-C75A-428E-828F-13FCBD766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D3F25B-BED9-4510-A62A-1855739C4F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34E660-47BD-4F76-BCE3-297F0A602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A7B519-C858-4218-BCD0-3A47ADF6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98BB03-E54A-4478-9A7D-75256E9BD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3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C4A74C-BE7B-47C3-A5C0-3D1FE457C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4F6F0B-17BA-47B4-B60D-0DD3076E3D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07771F-7004-448A-93FB-712734D6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63FB69-15DE-41FF-BD2C-644A7752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64F921-4770-47AE-8E0B-5CD965A2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4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4390A34-6DD2-4649-ADEC-D36A05C12C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4E9F27-192F-4243-A1BB-EC39F2BC97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0ABA37-BDDA-4082-AEA4-F9DCF6757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49BA4C-7B0C-4B4B-900F-9FBB2B9F1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BCE2FF-4564-41B2-8415-327D4FB2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1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D1BC7-8A0C-46EE-8730-11DCF8D79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9DAF23-05BC-49DF-B306-86B47DD07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6555BF-C095-4A51-849E-0424C5DDB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8BA90-BB0C-4589-8A77-16B20D547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B70434-7B8B-4EA9-B5B9-E96AD4E4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0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69C6F-9241-49FB-9321-F54738CD8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793709-FDAC-4AAF-B33C-5F82AE2A9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6C41FB-15E5-4FA7-8EFA-552A25C31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6953C6-60FB-457B-8D0D-F70C4A00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1132B-98D4-420B-8E68-37B81359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36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CD2C63-1B8A-469C-8E1C-6C5F33750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9B95D1-4833-40C9-B704-C16B43D16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FFDFEA-27B6-43A3-BAA9-063DDAE3D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A34E8E-B159-4443-9C59-F95359C9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3443FE-C403-41DD-B3F2-6B6734B93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E3046D-EF0C-4748-8220-3D3B1B417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97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D42BA-CF4D-4D4D-895C-0C6C4A92A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8E621-6BC9-452C-8733-6642A656A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0DB831-9432-4A99-B5D7-2D60309E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3384B8-4FAE-419E-B684-C305DD4380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A38784-E7DE-4874-B3E8-6CD9FDB4A7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B6D7C28-6C04-49BF-8836-ECCF9FD3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3C3C202-54C1-4C8C-951B-F89CCD7FD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BACC400-9603-4B70-B326-56E69CEBD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03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79939-A8BA-474C-ACA7-B60EC9F28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3A1C5FA-1F35-4CCE-9138-46E0CB635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D37A98-FA12-4C85-84AC-6BA31AF3E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530121-D4DD-4EA3-AC7B-8489B21D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52A7553-5D1F-4852-8DE8-69CF2E300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00B6B1-51FC-4637-ADE4-915E33B7A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4B84178-6E74-4BE3-A93E-69560831D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A7961-D994-42EA-81AE-F66ECDD29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E04573-A161-44B7-8550-4D9A15CB8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913320-3230-45BC-8D7E-ACE6AB842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98F5B2-1413-41F6-BE02-F5809A2C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460CA1-0A2A-43CB-878D-DCE4B9A4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6C1BFC-A83E-4F56-96A2-802D8648C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521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4153FA-1285-48EA-A14D-AE67C4C70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9F1D992-ADF4-4273-A7CE-CB8F8FEC7A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0E915C-0C1B-48BD-AEE0-E28D38C111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807C48-3ADA-47BA-A0AE-80F08E5CF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FA7273-C65E-468D-8676-671EDBF23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CD8017-26F0-479C-A223-1B01E132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2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9932D-DC4C-4331-95D2-CA78E1D83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AC89CC-2F72-4B3B-A93A-AFB5777F4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0AD5F4-4885-4878-B3AF-3E37EB4B3F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29E1B-FE28-468F-AADC-CFFD19A51FA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5F7B66-9552-4BCB-BA88-FA653D06F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121BDF-8E05-479F-A7CB-C3939955E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4C31-9874-4919-9EC9-BB5326E56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0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BB0B6D-4D62-44C7-9802-CB11F2D2C7A4}"/>
              </a:ext>
            </a:extLst>
          </p:cNvPr>
          <p:cNvSpPr/>
          <p:nvPr/>
        </p:nvSpPr>
        <p:spPr>
          <a:xfrm>
            <a:off x="337625" y="700766"/>
            <a:ext cx="113104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Электронное портфолио </a:t>
            </a:r>
            <a:b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«Я – художник и экспериментатор»</a:t>
            </a:r>
            <a:endParaRPr lang="ru-RU" sz="60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44138D54-68BE-469B-A0C9-BDA8DF9588F6}"/>
              </a:ext>
            </a:extLst>
          </p:cNvPr>
          <p:cNvSpPr txBox="1">
            <a:spLocks/>
          </p:cNvSpPr>
          <p:nvPr/>
        </p:nvSpPr>
        <p:spPr>
          <a:xfrm>
            <a:off x="2375247" y="4149080"/>
            <a:ext cx="7725355" cy="213508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 Unicode MS" panose="020B0604020202020204" pitchFamily="34" charset="-128"/>
              </a:rPr>
              <a:t>Лифанова Татьяна Анатольевна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 Unicode MS" panose="020B0604020202020204" pitchFamily="34" charset="-128"/>
              </a:rPr>
              <a:t>Воспитатель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 Unicode MS" panose="020B0604020202020204" pitchFamily="34" charset="-128"/>
              </a:rPr>
              <a:t>МДОУ «Детский сад «Искорка» п. Пангоды»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 Unicode MS" panose="020B0604020202020204" pitchFamily="34" charset="-128"/>
              </a:rPr>
              <a:t>2020 год</a:t>
            </a:r>
          </a:p>
          <a:p>
            <a:pPr algn="just"/>
            <a:endParaRPr lang="ru-RU" sz="2400" dirty="0">
              <a:solidFill>
                <a:srgbClr val="004A64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712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EB9A8A-5554-422F-903A-D66EA3D3AF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11658" y="-1012458"/>
            <a:ext cx="6168683" cy="88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75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90956B-9E12-4D01-8E99-D94A09E12C2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256" y="130126"/>
            <a:ext cx="4288888" cy="57185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D8C7B9-9C0A-4316-8B59-79780B4369F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252" y="1002322"/>
            <a:ext cx="4288888" cy="571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68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C229D66-F61D-4E88-818E-981070F9206D}"/>
              </a:ext>
            </a:extLst>
          </p:cNvPr>
          <p:cNvSpPr txBox="1">
            <a:spLocks/>
          </p:cNvSpPr>
          <p:nvPr/>
        </p:nvSpPr>
        <p:spPr>
          <a:xfrm>
            <a:off x="1108359" y="512523"/>
            <a:ext cx="9975279" cy="147002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НАШИ ДОСТИЖЕНИЯ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6CEA0B-F93C-4EC1-BF60-8AD07FE8AF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507" y="1413076"/>
            <a:ext cx="4360985" cy="544016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331235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68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F092ECDB-E270-436F-BC3C-1BF47E024C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933015"/>
              </p:ext>
            </p:extLst>
          </p:nvPr>
        </p:nvGraphicFramePr>
        <p:xfrm>
          <a:off x="1163955" y="584777"/>
          <a:ext cx="4059847" cy="5744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Acrobat Document" r:id="rId4" imgW="11334452" imgH="16039997" progId="AcroExch.Document.DC">
                  <p:embed/>
                </p:oleObj>
              </mc:Choice>
              <mc:Fallback>
                <p:oleObj name="Acrobat Document" r:id="rId4" imgW="11334452" imgH="1603999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3955" y="584777"/>
                        <a:ext cx="4059847" cy="57447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0808D831-3F1C-4B89-994E-10C75BB42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5544" y="556642"/>
            <a:ext cx="3973430" cy="574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711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AB5F5F64-30CF-43A0-BFA7-54459AD3E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48" y="188156"/>
            <a:ext cx="3475681" cy="491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D7637777-C789-4DE3-ACF4-467A91536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030" y="757897"/>
            <a:ext cx="3475681" cy="491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>
            <a:extLst>
              <a:ext uri="{FF2B5EF4-FFF2-40B4-BE49-F238E27FC236}">
                <a16:creationId xmlns:a16="http://schemas.microsoft.com/office/drawing/2014/main" id="{D566EF66-C05D-4C59-9117-DE73CA015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5759" y="1315381"/>
            <a:ext cx="3631435" cy="509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497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E7459292-F8D0-48B7-A2DF-234DC1240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5192" y="687143"/>
            <a:ext cx="4138599" cy="585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784C3AF2-FD96-48FD-AE3E-7CE37FADA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1378" y="687143"/>
            <a:ext cx="4138599" cy="585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904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372581A6-438B-43EA-952A-DA59FEDEB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6381"/>
            <a:ext cx="9525000" cy="63436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40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823821-EB39-4DFD-B232-50261B76507B}"/>
              </a:ext>
            </a:extLst>
          </p:cNvPr>
          <p:cNvSpPr txBox="1"/>
          <p:nvPr/>
        </p:nvSpPr>
        <p:spPr>
          <a:xfrm>
            <a:off x="924657" y="5241090"/>
            <a:ext cx="10342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Подготовительная  к школе группа </a:t>
            </a: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«Дружные ребята»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DF6791-D78C-4D77-A158-8E2DEAE3CE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606" y="66479"/>
            <a:ext cx="7292751" cy="511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1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2CB37F5-C102-4058-894E-08148D6CB8E6}"/>
              </a:ext>
            </a:extLst>
          </p:cNvPr>
          <p:cNvSpPr txBox="1">
            <a:spLocks/>
          </p:cNvSpPr>
          <p:nvPr/>
        </p:nvSpPr>
        <p:spPr>
          <a:xfrm>
            <a:off x="974187" y="671134"/>
            <a:ext cx="9467557" cy="147002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ЧЕМУ МЫ НАУЧИЛИСЬ:</a:t>
            </a: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24D7AACC-D018-4EBA-952B-266AD151C980}"/>
              </a:ext>
            </a:extLst>
          </p:cNvPr>
          <p:cNvSpPr txBox="1">
            <a:spLocks/>
          </p:cNvSpPr>
          <p:nvPr/>
        </p:nvSpPr>
        <p:spPr>
          <a:xfrm>
            <a:off x="393304" y="1617785"/>
            <a:ext cx="11115128" cy="48674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 Unicode MS" panose="020B0604020202020204" pitchFamily="34" charset="-128"/>
              </a:rPr>
              <a:t>видеть и формулировать проблемы, предлагать пути решения, приводить факты, аргументы;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желаем и умеем самостоятельно творить, переживая радость творчества от полученного результата;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использовать в изобразительной продуктивной деятельности разнообразные приёмы и способы рисования;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работать с различными видами бумаги, красками, разнообразными художественными материалами;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Arial Unicode MS" panose="020B0604020202020204" pitchFamily="34" charset="-128"/>
            </a:endParaRPr>
          </a:p>
          <a:p>
            <a:pPr algn="just"/>
            <a:endParaRPr lang="ru-RU" dirty="0">
              <a:solidFill>
                <a:schemeClr val="tx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15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5526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8344D0C-EB46-4F9D-85BB-BDE059C1BCDA}"/>
              </a:ext>
            </a:extLst>
          </p:cNvPr>
          <p:cNvSpPr txBox="1">
            <a:spLocks/>
          </p:cNvSpPr>
          <p:nvPr/>
        </p:nvSpPr>
        <p:spPr>
          <a:xfrm>
            <a:off x="0" y="211260"/>
            <a:ext cx="11980985" cy="19448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ПОЗНАЕМ МИР </a:t>
            </a:r>
          </a:p>
          <a:p>
            <a:pPr algn="ctr"/>
            <a:r>
              <a:rPr lang="ru-RU" sz="6000" b="1" dirty="0">
                <a:solidFill>
                  <a:srgbClr val="006386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И ТВОРИМ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F3A3FF-123D-4CC9-BAEA-CCAFB971D5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4544" y="1861015"/>
            <a:ext cx="7462912" cy="4538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680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588538-4E81-4844-9D8D-4286B1E5DC02}"/>
              </a:ext>
            </a:extLst>
          </p:cNvPr>
          <p:cNvSpPr txBox="1"/>
          <p:nvPr/>
        </p:nvSpPr>
        <p:spPr>
          <a:xfrm>
            <a:off x="0" y="290257"/>
            <a:ext cx="1219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Можно ли рисовать при помощи </a:t>
            </a: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коктейльных трубочек 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BDD0E5-499F-462D-B476-1D85E95CC5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618" y="1599924"/>
            <a:ext cx="3659654" cy="48795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D66EFCF-957D-4143-8C41-E673F7AA4C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6512" y="1652401"/>
            <a:ext cx="3659655" cy="487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0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5CE17B-1E2B-4B6F-A8DD-08A14BC092FA}"/>
              </a:ext>
            </a:extLst>
          </p:cNvPr>
          <p:cNvSpPr txBox="1"/>
          <p:nvPr/>
        </p:nvSpPr>
        <p:spPr>
          <a:xfrm>
            <a:off x="2681653" y="291651"/>
            <a:ext cx="7747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accent5">
                    <a:lumMod val="50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Как рисовать пластилином?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EDE705-87DC-4D31-8D09-A1E3C5619F3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94" y="1119473"/>
            <a:ext cx="4085157" cy="54468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D23920-4B18-4F1C-BF47-DC33EF1313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851" y="1119473"/>
            <a:ext cx="4085157" cy="544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37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7FEF60-8C84-4C50-B2B8-F493CD920D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121" y="1457284"/>
            <a:ext cx="3787434" cy="49274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039F71-2A2D-4F5F-B435-4DE61EFB86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18" y="1450038"/>
            <a:ext cx="4044496" cy="49274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82A8454-43DD-4F3C-8CC0-BD814D6EF995}"/>
              </a:ext>
            </a:extLst>
          </p:cNvPr>
          <p:cNvSpPr/>
          <p:nvPr/>
        </p:nvSpPr>
        <p:spPr>
          <a:xfrm>
            <a:off x="858129" y="787791"/>
            <a:ext cx="10146323" cy="846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6FCF00-7FD4-46C0-A54B-23BB21A4E16A}"/>
              </a:ext>
            </a:extLst>
          </p:cNvPr>
          <p:cNvSpPr txBox="1"/>
          <p:nvPr/>
        </p:nvSpPr>
        <p:spPr>
          <a:xfrm>
            <a:off x="1938997" y="480538"/>
            <a:ext cx="8314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А что такое </a:t>
            </a:r>
            <a:r>
              <a:rPr lang="ru-RU" sz="4800" dirty="0" err="1">
                <a:solidFill>
                  <a:schemeClr val="accent5">
                    <a:lumMod val="50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кляксография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8065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1ED380-A553-4EF5-A122-B11C2F5BF330}"/>
              </a:ext>
            </a:extLst>
          </p:cNvPr>
          <p:cNvSpPr txBox="1"/>
          <p:nvPr/>
        </p:nvSpPr>
        <p:spPr>
          <a:xfrm>
            <a:off x="2648243" y="998143"/>
            <a:ext cx="6552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ЗОЛОТЫЕ РУЧКИ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0F18280-F707-4569-A19C-EC981CB2C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083" y="1907949"/>
            <a:ext cx="7141405" cy="474336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053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3EF4479-172E-4522-8DAD-054317AB3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C84EEB-4208-45A3-9731-8BD06BD07A0C}"/>
              </a:ext>
            </a:extLst>
          </p:cNvPr>
          <p:cNvSpPr txBox="1"/>
          <p:nvPr/>
        </p:nvSpPr>
        <p:spPr>
          <a:xfrm>
            <a:off x="5641144" y="270099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E5556-4624-4EAD-B5E6-9DEE2C28D0E5}"/>
              </a:ext>
            </a:extLst>
          </p:cNvPr>
          <p:cNvSpPr txBox="1"/>
          <p:nvPr/>
        </p:nvSpPr>
        <p:spPr>
          <a:xfrm>
            <a:off x="5303520" y="432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CD0D22-285E-4EBC-A664-94CBD7936F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37" y="239151"/>
            <a:ext cx="4127988" cy="55039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6EE4C2A-B584-4E2F-AC17-46154490B1D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239" y="249701"/>
            <a:ext cx="4133704" cy="55116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3C9ADB-C827-43FB-984A-10BE8E8BF50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176" y="1550964"/>
            <a:ext cx="3793001" cy="505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42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6182</TotalTime>
  <Words>118</Words>
  <Application>Microsoft Office PowerPoint</Application>
  <PresentationFormat>Широкоэкранный</PresentationFormat>
  <Paragraphs>20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Unicode MS</vt:lpstr>
      <vt:lpstr>Calibri</vt:lpstr>
      <vt:lpstr>Calibri Light</vt:lpstr>
      <vt:lpstr>PT Astra Serif</vt:lpstr>
      <vt:lpstr>Wingdings</vt:lpstr>
      <vt:lpstr>Тема Office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15</cp:revision>
  <dcterms:created xsi:type="dcterms:W3CDTF">2020-03-15T11:42:07Z</dcterms:created>
  <dcterms:modified xsi:type="dcterms:W3CDTF">2020-04-07T10:00:18Z</dcterms:modified>
</cp:coreProperties>
</file>