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56" r:id="rId3"/>
    <p:sldId id="265" r:id="rId4"/>
    <p:sldId id="263" r:id="rId5"/>
    <p:sldId id="264" r:id="rId6"/>
    <p:sldId id="262" r:id="rId7"/>
    <p:sldId id="261" r:id="rId8"/>
    <p:sldId id="260" r:id="rId9"/>
    <p:sldId id="257" r:id="rId10"/>
    <p:sldId id="259" r:id="rId11"/>
    <p:sldId id="25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Математическая сказка.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Дети, вы любите слушать сказки? А сами не хотели бы попасть в сказку и помочь нашим героям? Хорошо. Сегодня сказка не простая, волшебная, с математическими заданиями. А что бы попасть в сказку нужно закрыть глазки и произнести волшебные слова “ 1, 2, 3 обернись, в сказке окажись”. Открываем глаза..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56201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20" y="146137"/>
            <a:ext cx="8596668" cy="13208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Вот и мы с Иваном Царевичем попали в сказочный лес. В лесу случаются чудеса    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Лесные жители посоветовали набраться сил, чтобы идти дальше.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620" y="7315201"/>
            <a:ext cx="9544832" cy="4559474"/>
          </a:xfrm>
        </p:spPr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dirty="0"/>
              <a:t>Вот и мы с Иваном Царевичем попали в сказочный лес. В лесу случаются чудеса    </a:t>
            </a:r>
          </a:p>
          <a:p>
            <a:r>
              <a:rPr lang="ru-RU" dirty="0"/>
              <a:t>Лесные жители посоветовали набраться сил, чтобы идти дальше.</a:t>
            </a:r>
          </a:p>
          <a:p>
            <a:endParaRPr lang="ru-RU" sz="2400" b="1" dirty="0"/>
          </a:p>
        </p:txBody>
      </p:sp>
      <p:pic>
        <p:nvPicPr>
          <p:cNvPr id="614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839" y="1930400"/>
            <a:ext cx="7916449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237230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75"/>
              </a:spcAft>
            </a:pPr>
            <a:r>
              <a:rPr lang="ru-RU" i="1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2114" y="3524510"/>
            <a:ext cx="4755715" cy="30078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Физкультминутка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Иван Царевич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 - нагнулся, разогнулся,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Два - нагнулся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 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разогнулся, руки в сторону, развел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 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пошел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пошел, пошел за царевной в глушь лесную,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вдруг пенек он увидал тихо сел и задремал.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07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Дети, откройте глазки, видите, перед нами стоит замок. Вот вход в замок. Дверь в замок, за которой спрятана царевна-,закрыт. Чтобы войти в замок нужно выполнить задание 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покажите число больше 5 на 1 (6);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маленькое число (1):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число, которое меньше 7 на 1 (6);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число, обозначающее день недели - вторник (2);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число, последующее числа 4(5).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0" name="Picture 2" descr=" 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3715" r="4827" b="3988"/>
          <a:stretch/>
        </p:blipFill>
        <p:spPr bwMode="auto">
          <a:xfrm>
            <a:off x="7501569" y="2855934"/>
            <a:ext cx="3544866" cy="358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252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236" y="27139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Молодцы, дверь в замок, мы открыли. Из замка выходит царевна благодарит детей за помощь Ивану Царевичу в поиске и её  освобождении.. Сказочные герои прощаются с детьми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 теперь нам пора возвращаться Закройте глаза и начинаем отсчет от 1 до 5.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Мы в сказке побывали,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Очень многое 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узнали. Вам понравилась сказка.</a:t>
            </a: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3715" r="4827" b="3988"/>
          <a:stretch/>
        </p:blipFill>
        <p:spPr bwMode="auto">
          <a:xfrm>
            <a:off x="8546926" y="271397"/>
            <a:ext cx="3544866" cy="358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 descr="https://www.miloliza.com/images/skazki/elena-prekrasnaia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8" r="13661"/>
          <a:stretch/>
        </p:blipFill>
        <p:spPr bwMode="auto">
          <a:xfrm>
            <a:off x="6987143" y="1491989"/>
            <a:ext cx="2090452" cy="30674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ds05.infourok.ru/uploads/ex/103c/0005405b-3696794a/hello_html_m1b011c0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246" y="1866378"/>
            <a:ext cx="2046344" cy="2693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633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25678"/>
            <a:ext cx="6367965" cy="851770"/>
          </a:xfrm>
        </p:spPr>
        <p:txBody>
          <a:bodyPr/>
          <a:lstStyle/>
          <a:p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Сказка начинается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6613" y="1445419"/>
            <a:ext cx="3023515" cy="60884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Жил-был царь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https://www.proza.ru/pics/2017/11/03/19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2" y="2054268"/>
            <a:ext cx="3837976" cy="45093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110619" y="1445419"/>
            <a:ext cx="5749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И была у него дочь - красавица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https://www.miloliza.com/images/skazki/elena-prekrasnai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8" r="13661"/>
          <a:stretch/>
        </p:blipFill>
        <p:spPr bwMode="auto">
          <a:xfrm>
            <a:off x="6087649" y="1907084"/>
            <a:ext cx="3246340" cy="46565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1077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2783" y="609599"/>
            <a:ext cx="7427935" cy="204591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Вот уехал как-то царь по своим царским делам, а дочка дома осталась. Вышла она в сад погулять, а тут налетел ветер, подхватил царевну и унес в тридевятое царство.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Поехал ее искать Иван Царевич. 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56352"/>
            <a:ext cx="6362293" cy="14154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ds05.infourok.ru/uploads/ex/103c/0005405b-3696794a/hello_html_m1b011c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27" y="1829562"/>
            <a:ext cx="2561487" cy="502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63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Едет день, едет два. Подъезжает к избушке на курьих ножках. А там живет Баба Яга. </a:t>
            </a:r>
            <a:endParaRPr lang="ru-RU" dirty="0"/>
          </a:p>
        </p:txBody>
      </p:sp>
      <p:pic>
        <p:nvPicPr>
          <p:cNvPr id="4" name="Объект 3" descr="https://ds05.infourok.ru/uploads/ex/0626/00018cc5-9f4f6162/img4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6" t="11582" r="33349" b="14291"/>
          <a:stretch/>
        </p:blipFill>
        <p:spPr bwMode="auto">
          <a:xfrm>
            <a:off x="4346532" y="1706085"/>
            <a:ext cx="4327317" cy="50454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i.pinimg.com/736x/3b/a6/50/3ba65041f37114a3fed2532bebd5ed0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2000" r="2377" b="2308"/>
          <a:stretch/>
        </p:blipFill>
        <p:spPr bwMode="auto">
          <a:xfrm>
            <a:off x="677334" y="1706084"/>
            <a:ext cx="3105150" cy="4171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8086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9280858" cy="213360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Рассказал Иван Царевич про свою беду. Баба Яга обещала помочь, если Иван Царевич ответит на ее вопросы.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https://i.pinimg.com/736x/3b/a6/50/3ba65041f37114a3fed2532bebd5ed0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2000" r="2377" b="2308"/>
          <a:stretch/>
        </p:blipFill>
        <p:spPr bwMode="auto">
          <a:xfrm>
            <a:off x="151243" y="1850966"/>
            <a:ext cx="3105150" cy="4171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Объект 5" descr="https://urok.1sept.ru/%D1%81%D1%82%D0%B0%D1%82%D1%8C%D0%B8/630784/presentation/img5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1" t="23732" r="39384" b="3124"/>
          <a:stretch/>
        </p:blipFill>
        <p:spPr bwMode="auto">
          <a:xfrm>
            <a:off x="8229599" y="1653436"/>
            <a:ext cx="2254683" cy="4822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56393" y="2237264"/>
            <a:ext cx="497320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/>
              <a:t>Какой сегодня день недели?</a:t>
            </a:r>
          </a:p>
          <a:p>
            <a:pPr lvl="0"/>
            <a:r>
              <a:rPr lang="ru-RU" sz="2400" dirty="0"/>
              <a:t>Какой был вчера день недели?</a:t>
            </a:r>
          </a:p>
          <a:p>
            <a:pPr lvl="0"/>
            <a:r>
              <a:rPr lang="ru-RU" sz="2400" dirty="0"/>
              <a:t>Какой будет завтра день недели?</a:t>
            </a:r>
          </a:p>
          <a:p>
            <a:pPr lvl="0"/>
            <a:r>
              <a:rPr lang="ru-RU" sz="2400" dirty="0"/>
              <a:t>Какие времена года знаете?</a:t>
            </a:r>
          </a:p>
          <a:p>
            <a:pPr lvl="0"/>
            <a:r>
              <a:rPr lang="ru-RU" sz="2400" dirty="0"/>
              <a:t>Назовите третий тень недели.</a:t>
            </a:r>
          </a:p>
          <a:p>
            <a:pPr lvl="0"/>
            <a:r>
              <a:rPr lang="ru-RU" sz="2400" dirty="0"/>
              <a:t>Назовите пятый день недели.</a:t>
            </a:r>
          </a:p>
          <a:p>
            <a:pPr lvl="0"/>
            <a:r>
              <a:rPr lang="ru-RU" sz="2400" dirty="0"/>
              <a:t>Назовите второй день недели</a:t>
            </a:r>
            <a:r>
              <a:rPr lang="ru-RU" sz="2400" dirty="0" smtClean="0"/>
              <a:t>.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/>
              <a:t>Справились мы с заданием Бабы Яги.</a:t>
            </a:r>
          </a:p>
          <a:p>
            <a:pPr lvl="0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623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5468"/>
            <a:ext cx="8596668" cy="17049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Баба Яга дала клубочек и отправила царевича к своей сестре Кикиморе. У неё находится карта. Клубочек покатился, и царевич пошел за клубком</a:t>
            </a:r>
            <a:r>
              <a:rPr lang="ru-RU" dirty="0"/>
              <a:t>.</a:t>
            </a:r>
            <a:r>
              <a:rPr lang="ru-RU" dirty="0" smtClean="0"/>
              <a:t>.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http://v.5klass.net:10/datas/literatura/Nechistaja-sila-v-skazkakh/0016-016-Obrjad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5" t="16946" r="14482"/>
          <a:stretch/>
        </p:blipFill>
        <p:spPr bwMode="auto">
          <a:xfrm>
            <a:off x="1816274" y="2154477"/>
            <a:ext cx="6789107" cy="470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617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833" y="288099"/>
            <a:ext cx="9394519" cy="164230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Прикатился клубок к болоту. И вдруг перед царевичем показалась Кикимора. Она выслушала царевича и решила помочь. Но для того чтобы получить карту, надо выполнить задание.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https://rus.ruolden.ru/wp-content/uploads/sites/3/2015/09/kikimora52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929" y="2761837"/>
            <a:ext cx="2129215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ds05.infourok.ru/uploads/ex/0fc7/000da456-bea3f4ca/img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5" r="35452"/>
          <a:stretch/>
        </p:blipFill>
        <p:spPr bwMode="auto">
          <a:xfrm>
            <a:off x="6100176" y="2335530"/>
            <a:ext cx="2550286" cy="4522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1990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6586" y="400834"/>
            <a:ext cx="7778662" cy="375780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Давайте поможем Ивану Царевичу выполнить задание. Перед вами карандаши и бумага. Приготовьтесь слушать задание и рисовать:</a:t>
            </a:r>
          </a:p>
          <a:p>
            <a:pPr lvl="0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левом верхнем углу нарисуйте красный треугольник;</a:t>
            </a:r>
          </a:p>
          <a:p>
            <a:pPr lvl="0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правом нижнем углу нарисуйте зеленый квадрат;</a:t>
            </a:r>
          </a:p>
          <a:p>
            <a:pPr lvl="0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центре нарисуйте черный овал;</a:t>
            </a:r>
          </a:p>
          <a:p>
            <a:pPr lvl="0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левом нижнем углу нарисуйте синий прямоугольник;</a:t>
            </a:r>
          </a:p>
          <a:p>
            <a:pPr lvl="0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правом верхнем углу нарисуйте желтый квадрат.</a:t>
            </a:r>
          </a:p>
        </p:txBody>
      </p:sp>
      <p:pic>
        <p:nvPicPr>
          <p:cNvPr id="4098" name="Picture 2" descr="https://static.dochkisinochki.ru/upload/_catalog/6f/83/44/GL000335777_001_0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7" r="29962"/>
          <a:stretch/>
        </p:blipFill>
        <p:spPr bwMode="auto">
          <a:xfrm>
            <a:off x="187891" y="2617941"/>
            <a:ext cx="1979112" cy="399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stoleshnica.center/upload/iblock/ae6/ae6fa455b18e757a1b51177d82f2313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479" y="588722"/>
            <a:ext cx="3022947" cy="169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7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723" y="5774499"/>
            <a:ext cx="8685279" cy="2668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9419" y="400926"/>
            <a:ext cx="3978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А сейчас проверим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2153" y="924146"/>
            <a:ext cx="6463430" cy="36325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78071" y="990166"/>
            <a:ext cx="1060704" cy="914400"/>
          </a:xfrm>
          <a:prstGeom prst="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3534" y="3319397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78071" y="3319397"/>
            <a:ext cx="1718070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3534" y="1053406"/>
            <a:ext cx="914400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96141" y="1967806"/>
            <a:ext cx="2302785" cy="9144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01665" y="4736431"/>
            <a:ext cx="8730641" cy="1762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indent="-990600"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справились с заданием, и Кикимора дала карту Ивану царевичу можно идти дальше.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-990600"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Клубочек покатился дальше и привел Ивана Царевича в сказочный лес.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48693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231</TotalTime>
  <Words>443</Words>
  <Application>Microsoft Office PowerPoint</Application>
  <PresentationFormat>Широкоэкранный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Helvetica</vt:lpstr>
      <vt:lpstr>Times New Roman</vt:lpstr>
      <vt:lpstr>Trebuchet MS</vt:lpstr>
      <vt:lpstr>Wingdings 3</vt:lpstr>
      <vt:lpstr>Аспект</vt:lpstr>
      <vt:lpstr>Математическая сказка.</vt:lpstr>
      <vt:lpstr>. Сказка начинается</vt:lpstr>
      <vt:lpstr>Вот уехал как-то царь по своим царским делам, а дочка дома осталась. Вышла она в сад погулять, а тут налетел ветер, подхватил царевну и унес в тридевятое царство.  Поехал ее искать Иван Царевич.   </vt:lpstr>
      <vt:lpstr>Едет день, едет два. Подъезжает к избушке на курьих ножках. А там живет Баба Яга. </vt:lpstr>
      <vt:lpstr>Рассказал Иван Царевич про свою беду. Баба Яга обещала помочь, если Иван Царевич ответит на ее вопросы.</vt:lpstr>
      <vt:lpstr>Баба Яга дала клубочек и отправила царевича к своей сестре Кикиморе. У неё находится карта. Клубочек покатился, и царевич пошел за клубком.. </vt:lpstr>
      <vt:lpstr>Прикатился клубок к болоту. И вдруг перед царевичем показалась Кикимора. Она выслушала царевича и решила помочь. Но для того чтобы получить карту, надо выполнить задание. </vt:lpstr>
      <vt:lpstr>Презентация PowerPoint</vt:lpstr>
      <vt:lpstr>Презентация PowerPoint</vt:lpstr>
      <vt:lpstr>Вот и мы с Иваном Царевичем попали в сказочный лес. В лесу случаются чудеса     Лесные жители посоветовали набраться сил, чтобы идти дальше. </vt:lpstr>
      <vt:lpstr>Дети, откройте глазки, видите, перед нами стоит замок. Вот вход в замок. Дверь в замок, за которой спрятана царевна-,закрыт. Чтобы войти в замок нужно выполнить задание  покажите число больше 5 на 1 (6); маленькое число (1): число, которое меньше 7 на 1 (6); число, обозначающее день недели - вторник (2); число, последующее числа 4(5). </vt:lpstr>
      <vt:lpstr>Молодцы, дверь в замок, мы открыли. Из замка выходит царевна благодарит детей за помощь Ивану Царевичу в поиске и её  освобождении.. Сказочные герои прощаются с детьми.       А теперь нам пора возвращаться Закройте глаза и начинаем отсчет от 1 до 5. Мы в сказке побывали, Очень многое узнали. Вам понравилась сказка.  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tbel</dc:creator>
  <cp:lastModifiedBy>tbel</cp:lastModifiedBy>
  <cp:revision>15</cp:revision>
  <dcterms:created xsi:type="dcterms:W3CDTF">2020-04-07T10:23:18Z</dcterms:created>
  <dcterms:modified xsi:type="dcterms:W3CDTF">2020-04-07T14:14:51Z</dcterms:modified>
</cp:coreProperties>
</file>