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A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61ADE-9524-484A-9B51-662284F85E69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F89B-B17F-4254-B676-DEAA17876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61ADE-9524-484A-9B51-662284F85E69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F89B-B17F-4254-B676-DEAA17876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61ADE-9524-484A-9B51-662284F85E69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F89B-B17F-4254-B676-DEAA17876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61ADE-9524-484A-9B51-662284F85E69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F89B-B17F-4254-B676-DEAA17876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61ADE-9524-484A-9B51-662284F85E69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F89B-B17F-4254-B676-DEAA17876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61ADE-9524-484A-9B51-662284F85E69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F89B-B17F-4254-B676-DEAA17876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61ADE-9524-484A-9B51-662284F85E69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F89B-B17F-4254-B676-DEAA17876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61ADE-9524-484A-9B51-662284F85E69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F89B-B17F-4254-B676-DEAA17876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61ADE-9524-484A-9B51-662284F85E69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F89B-B17F-4254-B676-DEAA17876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61ADE-9524-484A-9B51-662284F85E69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F89B-B17F-4254-B676-DEAA17876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61ADE-9524-484A-9B51-662284F85E69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F89B-B17F-4254-B676-DEAA17876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61ADE-9524-484A-9B51-662284F85E69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2F89B-B17F-4254-B676-DEAA17876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sus\Desktop\&#1096;&#1082;&#1086;&#1083;&#1072;%201\5%20&#1082;&#1083;&#1072;&#1089;&#1089;\08_Module_6\02%20-%20Ex.%203a,%20p.%2078.mp3" TargetMode="Externa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6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At work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ru-RU" dirty="0" smtClean="0">
                <a:solidFill>
                  <a:schemeClr val="tx1"/>
                </a:solidFill>
              </a:rPr>
              <a:t>задание представлено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учебнике </a:t>
            </a:r>
            <a:r>
              <a:rPr lang="ru-RU" dirty="0" err="1" smtClean="0">
                <a:solidFill>
                  <a:schemeClr val="tx1"/>
                </a:solidFill>
              </a:rPr>
              <a:t>стр</a:t>
            </a:r>
            <a:r>
              <a:rPr lang="ru-RU" dirty="0" smtClean="0">
                <a:solidFill>
                  <a:schemeClr val="tx1"/>
                </a:solidFill>
              </a:rPr>
              <a:t> 78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Look at the picture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2" y="1428760"/>
            <a:ext cx="8643966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Прямая со стрелкой 6"/>
          <p:cNvCxnSpPr/>
          <p:nvPr/>
        </p:nvCxnSpPr>
        <p:spPr>
          <a:xfrm>
            <a:off x="5143504" y="5572140"/>
            <a:ext cx="785818" cy="642942"/>
          </a:xfrm>
          <a:prstGeom prst="straightConnector1">
            <a:avLst/>
          </a:prstGeom>
          <a:ln w="1143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301038" cy="107156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e.g. Tony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read</a:t>
            </a:r>
            <a:r>
              <a:rPr lang="en-US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ing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 book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301038" cy="468632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strike="sngStrike" dirty="0" smtClean="0">
                <a:latin typeface="Arial" pitchFamily="34" charset="0"/>
                <a:cs typeface="Arial" pitchFamily="34" charset="0"/>
              </a:rPr>
              <a:t>Read a book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Say goodbye to the children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Paint a hospital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Look at the postman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Repair a car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Wait for the ambulance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Deliver a letter to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Mrs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Harris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Drive a taxi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Serve drinks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Talk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i="1" dirty="0" smtClean="0"/>
              <a:t>Тони читает книгу. </a:t>
            </a:r>
          </a:p>
          <a:p>
            <a:pPr algn="ctr">
              <a:buNone/>
            </a:pPr>
            <a:endParaRPr lang="ru-RU" i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Читает всегда или в определенный день и время? (нет)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Читает </a:t>
            </a:r>
            <a:r>
              <a:rPr lang="ru-RU" dirty="0" smtClean="0">
                <a:solidFill>
                  <a:srgbClr val="FF0000"/>
                </a:solidFill>
              </a:rPr>
              <a:t>сейчас</a:t>
            </a:r>
            <a:r>
              <a:rPr lang="ru-RU" dirty="0" smtClean="0"/>
              <a:t>? (да)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Present Continuous </a:t>
            </a:r>
            <a:r>
              <a:rPr lang="ru-RU" dirty="0" smtClean="0"/>
              <a:t>используется </a:t>
            </a:r>
            <a:r>
              <a:rPr lang="ru-RU" dirty="0" smtClean="0"/>
              <a:t>для действий</a:t>
            </a:r>
            <a:r>
              <a:rPr lang="ru-RU" dirty="0" smtClean="0"/>
              <a:t>, которые происходят постоянно? (нет)</a:t>
            </a:r>
          </a:p>
          <a:p>
            <a:pPr marL="514350" indent="-514350">
              <a:buNone/>
            </a:pPr>
            <a:r>
              <a:rPr lang="ru-RU" dirty="0" smtClean="0"/>
              <a:t>4. </a:t>
            </a:r>
            <a:r>
              <a:rPr lang="en-US" dirty="0" smtClean="0">
                <a:solidFill>
                  <a:srgbClr val="FF0000"/>
                </a:solidFill>
              </a:rPr>
              <a:t>Present </a:t>
            </a:r>
            <a:r>
              <a:rPr lang="en-US" dirty="0" smtClean="0">
                <a:solidFill>
                  <a:srgbClr val="FF0000"/>
                </a:solidFill>
              </a:rPr>
              <a:t>Continuous </a:t>
            </a:r>
            <a:r>
              <a:rPr lang="ru-RU" dirty="0" smtClean="0"/>
              <a:t>используется для </a:t>
            </a:r>
            <a:r>
              <a:rPr lang="ru-RU" dirty="0" smtClean="0">
                <a:solidFill>
                  <a:srgbClr val="FF0000"/>
                </a:solidFill>
              </a:rPr>
              <a:t>описания действий</a:t>
            </a:r>
            <a:r>
              <a:rPr lang="ru-RU" dirty="0" smtClean="0"/>
              <a:t>, которые происходят сейчас? (да)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357166"/>
            <a:ext cx="8301038" cy="1071562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Tony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is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read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ing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a book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Say what are they doing?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928802"/>
            <a:ext cx="8229600" cy="45720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>
                <a:latin typeface="Arial" pitchFamily="34" charset="0"/>
                <a:cs typeface="Arial" pitchFamily="34" charset="0"/>
              </a:rPr>
              <a:t> 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    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is saying goodbye to the children</a:t>
            </a:r>
          </a:p>
          <a:p>
            <a:pPr>
              <a:buNone/>
            </a:pPr>
            <a:r>
              <a:rPr lang="en-US" u="sng" dirty="0" smtClean="0">
                <a:latin typeface="Arial" pitchFamily="34" charset="0"/>
                <a:cs typeface="Arial" pitchFamily="34" charset="0"/>
              </a:rPr>
              <a:t>      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is painting a hospital</a:t>
            </a:r>
          </a:p>
          <a:p>
            <a:pPr>
              <a:buNone/>
            </a:pPr>
            <a:r>
              <a:rPr lang="en-US" u="sng" dirty="0" smtClean="0">
                <a:latin typeface="Arial" pitchFamily="34" charset="0"/>
                <a:cs typeface="Arial" pitchFamily="34" charset="0"/>
              </a:rPr>
              <a:t>      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is looking at the postman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_____is delivering a letter to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Mrs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Harris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_____is serving drinks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_____are talking</a:t>
            </a: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 and read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255" y="1500174"/>
            <a:ext cx="8596025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02 - Ex. 3a, p. 78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29652" y="6000768"/>
            <a:ext cx="500066" cy="500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6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Mike’s dad do?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uchebni-centr.com/wp-content/uploads/2018/06/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643050"/>
            <a:ext cx="6130937" cy="46341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James’s dad do?</a:t>
            </a:r>
            <a:endParaRPr lang="ru-RU" dirty="0"/>
          </a:p>
        </p:txBody>
      </p:sp>
      <p:pic>
        <p:nvPicPr>
          <p:cNvPr id="4" name="Содержимое 3" descr="teacher-at-chalkboar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500174"/>
            <a:ext cx="6050753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401080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Ответить на вопросы письменно</a:t>
            </a:r>
            <a:r>
              <a:rPr lang="en-US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 картинке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Учебник, 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стр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78</a:t>
            </a:r>
          </a:p>
          <a:p>
            <a:pPr marL="514350" indent="-514350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Who is repairing a car?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Who is driving a taxi?</a:t>
            </a:r>
          </a:p>
          <a:p>
            <a:pPr marL="514350" indent="-514350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Who is waiting for the ambulance?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Написать 3 предложения о том, что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делают ваши родственники сейчас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(письменно)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216</Words>
  <Application>Microsoft Office PowerPoint</Application>
  <PresentationFormat>Экран (4:3)</PresentationFormat>
  <Paragraphs>43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Module 6</vt:lpstr>
      <vt:lpstr>Look at the picture</vt:lpstr>
      <vt:lpstr>e.g. Tony is reading a book</vt:lpstr>
      <vt:lpstr>Слайд 4</vt:lpstr>
      <vt:lpstr>Say what are they doing?</vt:lpstr>
      <vt:lpstr>Listen and read</vt:lpstr>
      <vt:lpstr>What does Mike’s dad do?</vt:lpstr>
      <vt:lpstr>What does James’s dad do?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29</cp:revision>
  <dcterms:created xsi:type="dcterms:W3CDTF">2020-04-03T10:58:28Z</dcterms:created>
  <dcterms:modified xsi:type="dcterms:W3CDTF">2020-04-06T16:02:13Z</dcterms:modified>
</cp:coreProperties>
</file>