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0" r:id="rId11"/>
    <p:sldId id="261" r:id="rId12"/>
    <p:sldId id="262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E75DC60-2ED8-4C6D-9A85-CE2178D127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22F84-0095-4BF3-B338-E39065F4D1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1A308-81B4-498B-996A-E465C6C29B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6FDE7-A45B-4B64-8076-AC3651E342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03A27-0BBE-454B-920D-94EE2669D2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E6F49-25D0-4829-A2FD-A30016C6B5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9E01C-FCAB-44C9-93E2-BE554C08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632E6-69F9-4A9D-8C3A-D5F6BBB358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AD91F-6C6D-4A44-987F-E9FFAEF83D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0B568-D3DE-4C65-977D-132BD7CADB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17A2C-FD14-4586-B3BB-672A70611D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6393D7-F2A4-424C-825D-B0D454ADCF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00042"/>
            <a:ext cx="9144000" cy="3857652"/>
          </a:xfrm>
        </p:spPr>
        <p:txBody>
          <a:bodyPr/>
          <a:lstStyle/>
          <a:p>
            <a:r>
              <a:rPr lang="ru-RU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Монтаж внутренней системы канализации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2. Выполнение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монтажа труб канализации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715436" cy="4697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выполняют ориентировочные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отметки (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чертят линии от раструба одного из фитингов до следующего соединения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разметка трубы пвх перед монтажо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214686"/>
            <a:ext cx="6215106" cy="332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2154230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Склеивание канализационных труб из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ПВХ </a:t>
            </a:r>
            <a:r>
              <a:rPr lang="ru-RU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проводится в два </a:t>
            </a:r>
            <a:r>
              <a:rPr lang="ru-RU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этапа)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715436" cy="4197361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подготавливают концы</a:t>
            </a:r>
          </a:p>
          <a:p>
            <a:pPr>
              <a:buFontTx/>
              <a:buChar char="-"/>
            </a:pP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поверхностям придают шероховатость с помощью шлифовальной шкурки (наждачной бумаги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)</a:t>
            </a:r>
          </a:p>
          <a:p>
            <a:pPr>
              <a:buFontTx/>
              <a:buChar char="-"/>
            </a:pP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поверхности обезжиривают </a:t>
            </a:r>
            <a:endParaRPr lang="ru-RU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клей наносится толстым слоем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надевают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фитинг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трубу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5072098" cy="6643710"/>
          </a:xfrm>
        </p:spPr>
        <p:txBody>
          <a:bodyPr/>
          <a:lstStyle/>
          <a:p>
            <a: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Монтаж труб </a:t>
            </a: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канализации можно делать и без </a:t>
            </a:r>
            <a: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склеивания, </a:t>
            </a: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достаточно перед окончательной сборкой места соединений смазать </a:t>
            </a:r>
            <a: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силиконом. </a:t>
            </a: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Силикон обеспечит нужную герметичность.</a:t>
            </a:r>
            <a:b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монтаж труб канализаци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142984"/>
            <a:ext cx="378621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71546"/>
            <a:ext cx="8929718" cy="1357322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dirty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Крепление труб канализации к стенам и проход через конструкции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dirty="0">
              <a:solidFill>
                <a:schemeClr val="accent3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9144000" cy="412592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 вертикальных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участках расстояние между упорами 1 м, на горизонтальных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–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40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см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упоры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ставятся под основание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раструба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между трубой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и металлическим хомутом упора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ставят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пластиковые или резиновые прокладки.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онтаж канализационной трубы"/>
          <p:cNvPicPr>
            <a:picLocks noGrp="1"/>
          </p:cNvPicPr>
          <p:nvPr>
            <p:ph idx="1"/>
          </p:nvPr>
        </p:nvPicPr>
        <p:blipFill>
          <a:blip r:embed="rId2" cstate="print"/>
          <a:srcRect l="7143" r="5000"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511288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Состыковка пластиковой и чугунной труб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Содержимое 3" descr="монтаж канализационной трубы пв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850112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5. </a:t>
            </a:r>
            <a:r>
              <a:rPr lang="ru-RU" dirty="0" err="1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Опрессовка</a:t>
            </a:r>
            <a:r>
              <a:rPr lang="ru-RU" dirty="0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dirty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 проверка </a:t>
            </a:r>
            <a:r>
              <a:rPr lang="ru-RU" dirty="0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 </a:t>
            </a:r>
            <a:r>
              <a:rPr lang="ru-RU" dirty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герметичность</a:t>
            </a:r>
            <a:r>
              <a:rPr lang="ru-RU" sz="4800" dirty="0">
                <a:solidFill>
                  <a:schemeClr val="accent3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800" dirty="0">
                <a:solidFill>
                  <a:schemeClr val="accent3">
                    <a:lumMod val="25000"/>
                  </a:schemeClr>
                </a:solidFill>
                <a:latin typeface="+mj-lt"/>
                <a:ea typeface="+mj-ea"/>
                <a:cs typeface="+mj-cs"/>
              </a:rPr>
            </a:br>
            <a:endParaRPr lang="ru-RU" sz="4800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акрывают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заглушкой выход канализации в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яму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заполняют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водой канализацию на уровень первого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этажа</a:t>
            </a:r>
          </a:p>
          <a:p>
            <a:pPr>
              <a:buFontTx/>
              <a:buChar char="-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определяют протечки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Внутренняя система канализации 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00240"/>
            <a:ext cx="8686800" cy="412592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предназначена </a:t>
            </a:r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для отвода сточных вод, образующихся в процессе хозяйственно-бытовой, санитарно-гигиенической и производственной деятельности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858280" cy="1285884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системы внутренней канализации: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472518" cy="4125923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приемники </a:t>
            </a:r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сточных вод, </a:t>
            </a:r>
            <a:endParaRPr lang="ru-RU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сеть </a:t>
            </a:r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трубопроводов (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отводные линии, стояки, коллекторы, выпуски)</a:t>
            </a:r>
          </a:p>
          <a:p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местные установки </a:t>
            </a:r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для перекачки или предварительной очистки сточных вод.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1368412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Системы внутренней канализации оборудуют :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929222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устройствами для вентиляции (вентиляционными трубопроводами), устройствами для чистки в случае засоров (ревизиями, прочистками) 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устройствами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для защиты помещений от проникания из канализационной сети вредных и дурно пахнущих газов (гидравлическими затворами - сифонами).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16"/>
          </a:xfrm>
        </p:spPr>
        <p:txBody>
          <a:bodyPr/>
          <a:lstStyle/>
          <a:p>
            <a:pPr lvl="1"/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монтажа труб ПВХ</a:t>
            </a:r>
            <a:r>
              <a:rPr lang="ru-RU" sz="3200" dirty="0"/>
              <a:t/>
            </a:r>
            <a:br>
              <a:rPr lang="ru-RU" sz="3200" dirty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929718" cy="4983179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1. 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Уклон канализационной трубы (</a:t>
            </a:r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1см на 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1 метр </a:t>
            </a:r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длины 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).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Обеспечить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его можно с помощью заранее установленных креплений или хотя бы специальной разметки. С помощью гидравлического или лазерного уровня отбивается линия горизонта, которая четко совпадает с центром сливного отверстия в стояке. Дальний конец этой линии поднимается на расчетную высоту и соединяется со своим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началом.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Соблюдение диаметров (от унитаза – диаметр 100мм, переход  с помощью тройников или отводов 45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ͦна диаметр 50 или32 мм).</a:t>
            </a:r>
          </a:p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3. 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Правильное соединение с использованием уплотнительных прокладок.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725602"/>
          </a:xfrm>
        </p:spPr>
        <p:txBody>
          <a:bodyPr/>
          <a:lstStyle/>
          <a:p>
            <a:pPr lvl="1" algn="ctr"/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Технологический процесс монтажа</a:t>
            </a: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01156" cy="4525963"/>
          </a:xfrm>
        </p:spPr>
        <p:txBody>
          <a:bodyPr/>
          <a:lstStyle/>
          <a:p>
            <a:pPr marL="514350" lvl="0" indent="-514350">
              <a:buAutoNum type="arabicPeriod"/>
            </a:pP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Подготовка 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труб канализации к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монтажу</a:t>
            </a:r>
          </a:p>
          <a:p>
            <a:pPr marL="514350" lvl="0" indent="-514350"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подгоняем трубы (резка)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и соединительные муфты друг к другу </a:t>
            </a:r>
            <a:endParaRPr lang="ru-RU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514350" lvl="0" indent="-514350">
              <a:buFontTx/>
              <a:buChar char="-"/>
            </a:pP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места соединений очищаем от возможной пыли,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мусора</a:t>
            </a:r>
          </a:p>
          <a:p>
            <a:pPr marL="514350" lvl="0" indent="-514350">
              <a:buFontTx/>
              <a:buChar char="-"/>
            </a:pP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устранение заусенцев и других выступов на стыках труб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Специальные станки для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резки ПВХ труб: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станок для резки труб пвх"/>
          <p:cNvPicPr>
            <a:picLocks noGrp="1"/>
          </p:cNvPicPr>
          <p:nvPr>
            <p:ph idx="1"/>
          </p:nvPr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357158" y="1714488"/>
            <a:ext cx="835824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Ножовка для </a:t>
            </a:r>
            <a:r>
              <a:rPr lang="ru-RU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ПВХ </a:t>
            </a: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труб со </a:t>
            </a:r>
            <a:r>
              <a:rPr lang="ru-RU" sz="5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стуслом</a:t>
            </a: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Содержимое 3" descr="отрезание трубы пвх ножовко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835824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бежевые кирпичи">
  <a:themeElements>
    <a:clrScheme name="Тема Office 1">
      <a:dk1>
        <a:srgbClr val="000000"/>
      </a:dk1>
      <a:lt1>
        <a:srgbClr val="FAF0E6"/>
      </a:lt1>
      <a:dk2>
        <a:srgbClr val="000000"/>
      </a:dk2>
      <a:lt2>
        <a:srgbClr val="8C8C8C"/>
      </a:lt2>
      <a:accent1>
        <a:srgbClr val="E9BD91"/>
      </a:accent1>
      <a:accent2>
        <a:srgbClr val="CE9A63"/>
      </a:accent2>
      <a:accent3>
        <a:srgbClr val="FCF6F0"/>
      </a:accent3>
      <a:accent4>
        <a:srgbClr val="000000"/>
      </a:accent4>
      <a:accent5>
        <a:srgbClr val="F2DBC7"/>
      </a:accent5>
      <a:accent6>
        <a:srgbClr val="BA8B59"/>
      </a:accent6>
      <a:hlink>
        <a:srgbClr val="AD6521"/>
      </a:hlink>
      <a:folHlink>
        <a:srgbClr val="6B4D29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CF6F0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CF6F0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FFFFF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FFFFF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бежевые кирпичи</Template>
  <TotalTime>86</TotalTime>
  <Words>401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Arial</vt:lpstr>
      <vt:lpstr>бежевые кирпичи</vt:lpstr>
      <vt:lpstr>Тема: Монтаж внутренней системы канализации</vt:lpstr>
      <vt:lpstr>Внутренняя система канализации </vt:lpstr>
      <vt:lpstr>Элементы системы внутренней канализации:</vt:lpstr>
      <vt:lpstr>Системы внутренней канализации оборудуют :</vt:lpstr>
      <vt:lpstr>Правила монтажа труб ПВХ </vt:lpstr>
      <vt:lpstr>Слайд 6</vt:lpstr>
      <vt:lpstr>Технологический процесс монтажа </vt:lpstr>
      <vt:lpstr>Специальные станки для резки ПВХ труб:</vt:lpstr>
      <vt:lpstr>Ножовка для ПВХ труб со стуслом: </vt:lpstr>
      <vt:lpstr>2. Выполнение монтажа труб канализации </vt:lpstr>
      <vt:lpstr>3. Склеивание канализационных труб из ПВХ (проводится в два этапа) </vt:lpstr>
      <vt:lpstr>Монтаж труб канализации можно делать и без склеивания, достаточно перед окончательной сборкой места соединений смазать силиконом. Силикон обеспечит нужную герметичность. </vt:lpstr>
      <vt:lpstr>4. Крепление труб канализации к стенам и проход через конструкции  </vt:lpstr>
      <vt:lpstr>Слайд 14</vt:lpstr>
      <vt:lpstr>Состыковка пластиковой и чугунной труб </vt:lpstr>
      <vt:lpstr>5. Опрессовка и проверка на герметичность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Монтаж внутренней системы канализации</dc:title>
  <dc:creator>1013471</dc:creator>
  <cp:lastModifiedBy>1013471</cp:lastModifiedBy>
  <cp:revision>9</cp:revision>
  <dcterms:created xsi:type="dcterms:W3CDTF">2019-05-07T06:30:20Z</dcterms:created>
  <dcterms:modified xsi:type="dcterms:W3CDTF">2019-05-07T07:56:39Z</dcterms:modified>
</cp:coreProperties>
</file>