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56" r:id="rId4"/>
    <p:sldId id="263" r:id="rId5"/>
    <p:sldId id="257" r:id="rId6"/>
    <p:sldId id="264" r:id="rId7"/>
    <p:sldId id="259" r:id="rId8"/>
    <p:sldId id="266" r:id="rId9"/>
    <p:sldId id="258" r:id="rId10"/>
    <p:sldId id="265" r:id="rId11"/>
    <p:sldId id="260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7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4AE97-9CAE-4A83-BB46-052A50A36D59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F2D48-F031-4376-AB65-E738F193CD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4AE97-9CAE-4A83-BB46-052A50A36D59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F2D48-F031-4376-AB65-E738F193CD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4AE97-9CAE-4A83-BB46-052A50A36D59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F2D48-F031-4376-AB65-E738F193CD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4AE97-9CAE-4A83-BB46-052A50A36D59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F2D48-F031-4376-AB65-E738F193CD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4AE97-9CAE-4A83-BB46-052A50A36D59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F2D48-F031-4376-AB65-E738F193CD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4AE97-9CAE-4A83-BB46-052A50A36D59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F2D48-F031-4376-AB65-E738F193CD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4AE97-9CAE-4A83-BB46-052A50A36D59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F2D48-F031-4376-AB65-E738F193CD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4AE97-9CAE-4A83-BB46-052A50A36D59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F2D48-F031-4376-AB65-E738F193CD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4AE97-9CAE-4A83-BB46-052A50A36D59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F2D48-F031-4376-AB65-E738F193CD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4AE97-9CAE-4A83-BB46-052A50A36D59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F2D48-F031-4376-AB65-E738F193CD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4AE97-9CAE-4A83-BB46-052A50A36D59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F2D48-F031-4376-AB65-E738F193CD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C4AE97-9CAE-4A83-BB46-052A50A36D59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8F2D48-F031-4376-AB65-E738F193CDE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Samsung\Desktop\&#1086;&#1073;&#1088;&#1072;&#1079;&#1099;%20%20&#1087;&#1088;&#1080;&#1088;&#1086;&#1076;&#1099;\&#1083;&#1080;&#1074;&#1077;&#1085;&#1100;.mp3" TargetMode="Externa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Samsung\Desktop\&#1086;&#1073;&#1088;&#1072;&#1079;&#1099;%20%20&#1087;&#1088;&#1080;&#1088;&#1086;&#1076;&#1099;\&#1089;&#1074;&#1077;&#1088;&#1095;&#1082;&#1080;.mp3" TargetMode="Externa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Samsung\Desktop\&#1086;&#1073;&#1088;&#1072;&#1079;&#1099;%20%20&#1087;&#1088;&#1080;&#1088;&#1086;&#1076;&#1099;\&#1089;&#1074;&#1077;&#1088;&#1095;&#1082;&#1080;.mp3" TargetMode="Externa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Samsung\Desktop\&#1086;&#1073;&#1088;&#1072;&#1079;&#1099;%20%20&#1087;&#1088;&#1080;&#1088;&#1086;&#1076;&#1099;\&#1044;&#1091;&#1073;&#1085;&#1080;&#1085;&#1089;&#1082;&#1072;&#1103;%20&#1091;&#1083;&#1080;&#1094;&#1072;%208.m4a" TargetMode="Externa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Samsung\Desktop\&#1086;&#1073;&#1088;&#1072;&#1079;&#1099;%20%20&#1087;&#1088;&#1080;&#1088;&#1086;&#1076;&#1099;\&#1047;&#1072;&#1076;&#1072;&#1085;&#1080;&#1077;.m4a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Samsung\Desktop\&#1086;&#1073;&#1088;&#1072;&#1079;&#1099;%20%20&#1087;&#1088;&#1080;&#1088;&#1086;&#1076;&#1099;\&#1095;&#1072;&#1081;&#1082;&#1080;.mp3" TargetMode="Externa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Samsung\Desktop\&#1086;&#1073;&#1088;&#1072;&#1079;&#1099;%20%20&#1087;&#1088;&#1080;&#1088;&#1086;&#1076;&#1099;\&#1095;&#1072;&#1081;&#1082;&#1080;.mp3" TargetMode="Externa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Samsung\Desktop\&#1086;&#1073;&#1088;&#1072;&#1079;&#1099;%20%20&#1087;&#1088;&#1080;&#1088;&#1086;&#1076;&#1099;\&#1096;&#1091;&#1084;%20%20&#1084;&#1086;&#1088;&#1103;.mp3" TargetMode="Externa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Samsung\Desktop\&#1086;&#1073;&#1088;&#1072;&#1079;&#1099;%20%20&#1087;&#1088;&#1080;&#1088;&#1086;&#1076;&#1099;\&#1096;&#1091;&#1084;%20%20&#1084;&#1086;&#1088;&#1103;.mp3" TargetMode="Externa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Samsung\Desktop\&#1086;&#1073;&#1088;&#1072;&#1079;&#1099;%20%20&#1087;&#1088;&#1080;&#1088;&#1086;&#1076;&#1099;\&#1079;&#1074;&#1091;&#1082;&#1080;%20%20&#1083;&#1077;&#1089;&#1072;.mp3" TargetMode="Externa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Samsung\Desktop\&#1086;&#1073;&#1088;&#1072;&#1079;&#1099;%20%20&#1087;&#1088;&#1080;&#1088;&#1086;&#1076;&#1099;\&#1079;&#1074;&#1091;&#1082;&#1080;%20%20&#1083;&#1077;&#1089;&#1072;.mp3" TargetMode="Externa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Samsung\Desktop\&#1086;&#1073;&#1088;&#1072;&#1079;&#1099;%20%20&#1087;&#1088;&#1080;&#1088;&#1086;&#1076;&#1099;\&#1083;&#1080;&#1074;&#1077;&#1085;&#1100;.mp3" TargetMode="Externa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Музыкальная викторина</a:t>
            </a:r>
            <a:br>
              <a:rPr lang="ru-RU" dirty="0" smtClean="0"/>
            </a:br>
            <a:r>
              <a:rPr lang="ru-RU" dirty="0" smtClean="0"/>
              <a:t> «Образы природы»</a:t>
            </a:r>
            <a:endParaRPr lang="ru-RU" dirty="0"/>
          </a:p>
        </p:txBody>
      </p:sp>
      <p:pic>
        <p:nvPicPr>
          <p:cNvPr id="4" name="Содержимое 3" descr="88f7e646568b41ebb8b86e27cb7b8e8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79712" y="1700808"/>
            <a:ext cx="4896544" cy="48965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amsung\Desktop\образы  природы\image-07-04-20-01-08-3.jpe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053820" y="404664"/>
            <a:ext cx="5143863" cy="6011891"/>
          </a:xfrm>
          <a:prstGeom prst="rect">
            <a:avLst/>
          </a:prstGeom>
          <a:noFill/>
        </p:spPr>
      </p:pic>
      <p:pic>
        <p:nvPicPr>
          <p:cNvPr id="4" name="ливен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740352" y="40466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amsung\Desktop\образы  природы\image-07-04-20-01-08-3.jpe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176891" y="798492"/>
            <a:ext cx="4897720" cy="5224235"/>
          </a:xfrm>
          <a:prstGeom prst="rect">
            <a:avLst/>
          </a:prstGeom>
          <a:noFill/>
        </p:spPr>
      </p:pic>
      <p:pic>
        <p:nvPicPr>
          <p:cNvPr id="5" name="сверч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956376" y="76470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amsung\Desktop\образы  природы\image-07-04-20-01-08-3.jpe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053820" y="1508452"/>
            <a:ext cx="5143863" cy="3804315"/>
          </a:xfrm>
          <a:prstGeom prst="rect">
            <a:avLst/>
          </a:prstGeom>
          <a:noFill/>
        </p:spPr>
      </p:pic>
      <p:pic>
        <p:nvPicPr>
          <p:cNvPr id="5" name="сверч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956376" y="76470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 новых встреч!</a:t>
            </a:r>
            <a:endParaRPr lang="ru-RU" dirty="0"/>
          </a:p>
        </p:txBody>
      </p:sp>
      <p:pic>
        <p:nvPicPr>
          <p:cNvPr id="4" name="Содержимое 3" descr="IMG_206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061772" y="1600200"/>
            <a:ext cx="3020454" cy="4525963"/>
          </a:xfrm>
        </p:spPr>
      </p:pic>
      <p:pic>
        <p:nvPicPr>
          <p:cNvPr id="6" name="Дубнинская улица 8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660232" y="155679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</a:t>
            </a:r>
            <a:endParaRPr lang="ru-RU" dirty="0"/>
          </a:p>
        </p:txBody>
      </p:sp>
      <p:pic>
        <p:nvPicPr>
          <p:cNvPr id="4" name="Содержимое 3" descr="IMG_206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  <p:pic>
        <p:nvPicPr>
          <p:cNvPr id="5" name="Задание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524328" y="1628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amsung\Desktop\образы  природы\image-07-04-20-01-08-3.jpe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807678" y="404664"/>
            <a:ext cx="5636147" cy="6011891"/>
          </a:xfrm>
          <a:prstGeom prst="rect">
            <a:avLst/>
          </a:prstGeom>
          <a:noFill/>
        </p:spPr>
      </p:pic>
      <p:pic>
        <p:nvPicPr>
          <p:cNvPr id="9" name="чай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172400" y="40466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amsung\Desktop\образы  природы\image-07-04-20-01-08-3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404664"/>
            <a:ext cx="6156176" cy="6011891"/>
          </a:xfrm>
          <a:prstGeom prst="rect">
            <a:avLst/>
          </a:prstGeom>
          <a:noFill/>
        </p:spPr>
      </p:pic>
      <p:pic>
        <p:nvPicPr>
          <p:cNvPr id="9" name="чай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172400" y="40466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-07-04-20-01-08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77466" y="692696"/>
            <a:ext cx="5101035" cy="5441105"/>
          </a:xfrm>
          <a:prstGeom prst="rect">
            <a:avLst/>
          </a:prstGeom>
        </p:spPr>
      </p:pic>
      <p:pic>
        <p:nvPicPr>
          <p:cNvPr id="3" name="шум  мор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596336" y="69269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-07-04-20-01-08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19672" y="692696"/>
            <a:ext cx="5616624" cy="5441105"/>
          </a:xfrm>
          <a:prstGeom prst="rect">
            <a:avLst/>
          </a:prstGeom>
        </p:spPr>
      </p:pic>
      <p:pic>
        <p:nvPicPr>
          <p:cNvPr id="3" name="шум  мор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596336" y="69269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amsung\Desktop\образы  природы\image-07-04-20-01-08-3.jpe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053820" y="667216"/>
            <a:ext cx="5143863" cy="5486787"/>
          </a:xfrm>
          <a:prstGeom prst="rect">
            <a:avLst/>
          </a:prstGeom>
          <a:noFill/>
        </p:spPr>
      </p:pic>
      <p:pic>
        <p:nvPicPr>
          <p:cNvPr id="4" name="звуки  лес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812360" y="76470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amsung\Desktop\образы  природы\image-07-04-20-01-08-3.jpe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053820" y="798492"/>
            <a:ext cx="5143863" cy="5224235"/>
          </a:xfrm>
          <a:prstGeom prst="rect">
            <a:avLst/>
          </a:prstGeom>
          <a:noFill/>
        </p:spPr>
      </p:pic>
      <p:pic>
        <p:nvPicPr>
          <p:cNvPr id="4" name="звуки  лес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812360" y="76470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amsung\Desktop\образы  природы\image-07-04-20-01-08-3.jpe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807678" y="404664"/>
            <a:ext cx="5636147" cy="6011891"/>
          </a:xfrm>
          <a:prstGeom prst="rect">
            <a:avLst/>
          </a:prstGeom>
          <a:noFill/>
        </p:spPr>
      </p:pic>
      <p:pic>
        <p:nvPicPr>
          <p:cNvPr id="4" name="ливен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740352" y="40466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7</Words>
  <Application>Microsoft Office PowerPoint</Application>
  <PresentationFormat>Экран (4:3)</PresentationFormat>
  <Paragraphs>3</Paragraphs>
  <Slides>13</Slides>
  <Notes>0</Notes>
  <HiddenSlides>0</HiddenSlides>
  <MMClips>12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Музыкальная викторина  «Образы природы»</vt:lpstr>
      <vt:lpstr>Задание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До новых встреч!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Samsung</dc:creator>
  <cp:lastModifiedBy>Samsung</cp:lastModifiedBy>
  <cp:revision>15</cp:revision>
  <dcterms:created xsi:type="dcterms:W3CDTF">2020-04-07T10:14:48Z</dcterms:created>
  <dcterms:modified xsi:type="dcterms:W3CDTF">2020-04-07T13:33:28Z</dcterms:modified>
</cp:coreProperties>
</file>