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2" r:id="rId7"/>
    <p:sldId id="270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7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69C9F-F1F4-45C0-976F-5D8D91F6F58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8527B-71E3-4A10-909A-2B6335E960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gor\Desktop\982526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8823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МЫ ПОМНИМ!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851920" y="3861049"/>
            <a:ext cx="4834880" cy="1440159"/>
          </a:xfrm>
        </p:spPr>
        <p:txBody>
          <a:bodyPr>
            <a:normAutofit/>
          </a:bodyPr>
          <a:lstStyle/>
          <a:p>
            <a:r>
              <a:rPr lang="ru-RU" sz="2400" b="1" i="1" dirty="0" err="1" smtClean="0">
                <a:solidFill>
                  <a:srgbClr val="002060"/>
                </a:solidFill>
              </a:rPr>
              <a:t>Лесняк</a:t>
            </a:r>
            <a:r>
              <a:rPr lang="ru-RU" sz="2400" b="1" i="1" dirty="0" smtClean="0">
                <a:solidFill>
                  <a:srgbClr val="002060"/>
                </a:solidFill>
              </a:rPr>
              <a:t> Оксана Николаевна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воспитатель </a:t>
            </a:r>
            <a:r>
              <a:rPr lang="en-US" sz="2400" b="1" i="1" dirty="0" smtClean="0">
                <a:solidFill>
                  <a:srgbClr val="002060"/>
                </a:solidFill>
              </a:rPr>
              <a:t>I</a:t>
            </a:r>
            <a:r>
              <a:rPr lang="ru-RU" sz="2400" b="1" i="1" dirty="0" smtClean="0">
                <a:solidFill>
                  <a:srgbClr val="002060"/>
                </a:solidFill>
              </a:rPr>
              <a:t> категории МБДОУ ДС «Родничок» г.Озёрск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Igor\Desktop\д с\IMG_29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124744"/>
            <a:ext cx="619268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 descr="C:\Users\Igor\Desktop\д с\IMG_299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124744"/>
            <a:ext cx="619268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7" name="Picture 3" descr="C:\Users\Igor\Desktop\д с\IMG_29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124744"/>
            <a:ext cx="633670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1" name="Picture 3" descr="C:\Users\Igor\Desktop\д с\IMG_29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196752"/>
            <a:ext cx="403244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Украшение нашей приёмной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8435" name="Picture 3" descr="C:\Users\Igor\Desktop\д с\IMG_29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412776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Igor\Desktop\д с\IMG_29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692696"/>
            <a:ext cx="4608512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52028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Папы, дедушки, братья! Мы вас не подведём!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46449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300" dirty="0" smtClean="0">
                <a:solidFill>
                  <a:srgbClr val="002060"/>
                </a:solidFill>
              </a:rPr>
              <a:t>9 МАЯ 2015 года наша страна отмечает великую дату - 70-летие ПОБЕДЫ в Великой Отечественной войне. Сколько бы времени не прошло после окончания войны - мы не вправе забывать о тех, кто подарил нам ПОБЕДУ, МИР, ЖИЗНЬ. Старшие воспитанники проводят множество мероприятий на эту тему. А что же делать двухлетним  малышам, которые ещё только учатся разговаривать, понимать взрослых, общаться и играть вместе? Остаться в стороне? Нет, мы тоже кое-что можем. Вот небольшой </a:t>
            </a:r>
            <a:r>
              <a:rPr lang="ru-RU" sz="3300" dirty="0" err="1" smtClean="0">
                <a:solidFill>
                  <a:srgbClr val="002060"/>
                </a:solidFill>
              </a:rPr>
              <a:t>фотоотчёт</a:t>
            </a:r>
            <a:r>
              <a:rPr lang="ru-RU" sz="3300" dirty="0" smtClean="0">
                <a:solidFill>
                  <a:srgbClr val="002060"/>
                </a:solidFill>
              </a:rPr>
              <a:t> моего посильного вклада в общее дело.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51763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 детьми мы читали стихи, рассматривали иллюстрации по теме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Igor\Desktop\detsad-213319-14315129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340769"/>
            <a:ext cx="4130940" cy="3096344"/>
          </a:xfrm>
          <a:prstGeom prst="rect">
            <a:avLst/>
          </a:prstGeom>
          <a:noFill/>
        </p:spPr>
      </p:pic>
      <p:pic>
        <p:nvPicPr>
          <p:cNvPr id="6" name="Picture 2" descr="http://www.maam.ru/upload/blogs/detsad-213319-14315129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3356992"/>
            <a:ext cx="410480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Лепили и рисовали салюты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147" name="Picture 3" descr="C:\Users\Igor\Desktop\д с\IMG_29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7" y="1124745"/>
            <a:ext cx="4128457" cy="3096343"/>
          </a:xfrm>
          <a:prstGeom prst="rect">
            <a:avLst/>
          </a:prstGeom>
          <a:noFill/>
        </p:spPr>
      </p:pic>
      <p:pic>
        <p:nvPicPr>
          <p:cNvPr id="6149" name="Picture 5" descr="C:\Users\Igor\Desktop\д с\IMG_299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3339610"/>
            <a:ext cx="4104456" cy="3113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Наши коллективные работы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7171" name="Picture 3" descr="C:\Users\Igor\Desktop\д с\IMG_29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26876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Igor\Desktop\д с\IMG_29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052736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Активное участие принимали родители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196" name="Picture 4" descr="C:\Users\Igor\Desktop\д с\IMG_29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502785"/>
            <a:ext cx="5904656" cy="4158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C:\Users\Igor\Desktop\д с\IMG_29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8738" y="1052737"/>
            <a:ext cx="611960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Igor\Desktop\1800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6" name="Picture 4" descr="C:\Users\Igor\Desktop\д с\IMG_2987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836712"/>
            <a:ext cx="612068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143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МЫ ПОМНИМ!</vt:lpstr>
      <vt:lpstr>Слайд 2</vt:lpstr>
      <vt:lpstr>С детьми мы читали стихи, рассматривали иллюстрации по теме</vt:lpstr>
      <vt:lpstr>Лепили и рисовали салюты</vt:lpstr>
      <vt:lpstr>Наши коллективные работы</vt:lpstr>
      <vt:lpstr>Слайд 6</vt:lpstr>
      <vt:lpstr>Активное участие принимали родители</vt:lpstr>
      <vt:lpstr>Слайд 8</vt:lpstr>
      <vt:lpstr>Слайд 9</vt:lpstr>
      <vt:lpstr>Слайд 10</vt:lpstr>
      <vt:lpstr>Слайд 11</vt:lpstr>
      <vt:lpstr>Слайд 12</vt:lpstr>
      <vt:lpstr>Слайд 13</vt:lpstr>
      <vt:lpstr>Украшение нашей приёмной</vt:lpstr>
      <vt:lpstr>Слайд 15</vt:lpstr>
      <vt:lpstr>Папы, дедушки, братья! Мы вас не подведём!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Igor</dc:creator>
  <cp:lastModifiedBy>User</cp:lastModifiedBy>
  <cp:revision>22</cp:revision>
  <dcterms:created xsi:type="dcterms:W3CDTF">2015-05-13T18:27:06Z</dcterms:created>
  <dcterms:modified xsi:type="dcterms:W3CDTF">2020-04-07T08:46:43Z</dcterms:modified>
</cp:coreProperties>
</file>