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94" r:id="rId3"/>
    <p:sldId id="273" r:id="rId4"/>
    <p:sldId id="296" r:id="rId5"/>
    <p:sldId id="274" r:id="rId6"/>
    <p:sldId id="300" r:id="rId7"/>
    <p:sldId id="292" r:id="rId8"/>
    <p:sldId id="299" r:id="rId9"/>
    <p:sldId id="279" r:id="rId10"/>
    <p:sldId id="302" r:id="rId11"/>
    <p:sldId id="30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78520" autoAdjust="0"/>
  </p:normalViewPr>
  <p:slideViewPr>
    <p:cSldViewPr snapToGrid="0">
      <p:cViewPr>
        <p:scale>
          <a:sx n="57" d="100"/>
          <a:sy n="57" d="100"/>
        </p:scale>
        <p:origin x="-840" y="-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A687F-63A6-4142-A415-74BE56E4DE8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6E35C-4798-41C5-8129-F53AB01C0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6E35C-4798-41C5-8129-F53AB01C00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6E35C-4798-41C5-8129-F53AB01C00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6E35C-4798-41C5-8129-F53AB01C00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6E35C-4798-41C5-8129-F53AB01C00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6E35C-4798-41C5-8129-F53AB01C00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325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942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920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951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433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543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31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31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639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7181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9967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38445-9659-42D3-803E-3B63E079DCE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6BC75-29D7-4A32-B45C-B8A16008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574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0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6.png"/><Relationship Id="rId3" Type="http://schemas.openxmlformats.org/officeDocument/2006/relationships/image" Target="../media/image3.jpeg"/><Relationship Id="rId7" Type="http://schemas.openxmlformats.org/officeDocument/2006/relationships/image" Target="../media/image30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1562793" y="1534450"/>
            <a:ext cx="9343506" cy="3807725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307078" y="380921"/>
            <a:ext cx="9645286" cy="918008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7078" y="467932"/>
            <a:ext cx="9665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Государственное бюджетное дошкольное образовательное учреждение детский сад №71 общеразвивающего вида с приоритетным осуществлением деятельности по физическому развитию детей Калининского района Санкт-Петербурга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5920" y="1267605"/>
            <a:ext cx="921050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i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endParaRPr lang="ru-RU" sz="1600" b="1" i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Дидактические игры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 использованием ИКТ 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(ранний возраст)                       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                                             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                                       </a:t>
            </a:r>
            <a:r>
              <a:rPr lang="ru-RU" sz="28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Воспитатель: </a:t>
            </a:r>
            <a:r>
              <a:rPr lang="ru-RU" sz="2800" b="1" i="1" dirty="0">
                <a:solidFill>
                  <a:srgbClr val="002060"/>
                </a:solidFill>
                <a:latin typeface="Comic Sans MS" panose="030F0702030302020204" pitchFamily="66" charset="0"/>
              </a:rPr>
              <a:t>Симонян Л.А</a:t>
            </a:r>
            <a:r>
              <a:rPr lang="ru-RU" sz="28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                                       </a:t>
            </a:r>
            <a:endParaRPr lang="ru-RU" sz="16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146566" y="5653330"/>
            <a:ext cx="4619296" cy="811896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15776" y="5765150"/>
            <a:ext cx="276276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Санкт-Петербург</a:t>
            </a:r>
          </a:p>
          <a:p>
            <a:pPr algn="ctr"/>
            <a:r>
              <a:rPr lang="ru-RU" sz="17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2020</a:t>
            </a:r>
            <a:endParaRPr lang="ru-RU" sz="17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" name="Рисунок 10" descr="larets3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2776451"/>
            <a:ext cx="4028196" cy="40815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515390" y="1542766"/>
            <a:ext cx="11321934" cy="4924535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64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34094" y="299259"/>
            <a:ext cx="7409411" cy="908859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7898" y="398658"/>
            <a:ext cx="792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517" y="1902141"/>
            <a:ext cx="1112242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Игра 9. «Собери матрешку»</a:t>
            </a:r>
          </a:p>
          <a:p>
            <a:pPr algn="just"/>
            <a:endParaRPr lang="ru-RU" sz="1200" dirty="0" smtClean="0"/>
          </a:p>
          <a:p>
            <a:pPr algn="just"/>
            <a:r>
              <a:rPr lang="ru-RU" sz="4000" b="1" dirty="0" smtClean="0"/>
              <a:t>Цель:</a:t>
            </a:r>
            <a:r>
              <a:rPr lang="ru-RU" sz="4000" dirty="0" smtClean="0"/>
              <a:t>  закреплять знания детей о народной игрушке – матрешке, закреплять умение собирать матрешку из частей по способу мозаики, выделять элементы украшения; воспитывать уважение и любовь к народному творчеству.</a:t>
            </a:r>
          </a:p>
        </p:txBody>
      </p:sp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579708591_70-p-svetlie-nezhnie-foni-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Рисунок 13" descr="a62f77c6570f45c2bceb65bccd4e62f8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13907" y="4006732"/>
            <a:ext cx="3328294" cy="2613876"/>
          </a:xfrm>
          <a:prstGeom prst="rect">
            <a:avLst/>
          </a:prstGeom>
        </p:spPr>
      </p:pic>
      <p:pic>
        <p:nvPicPr>
          <p:cNvPr id="19" name="Рисунок 18" descr="matryoshka_doll_PNG49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6418" y="249382"/>
            <a:ext cx="3715582" cy="3165767"/>
          </a:xfrm>
          <a:prstGeom prst="rect">
            <a:avLst/>
          </a:prstGeom>
        </p:spPr>
      </p:pic>
      <p:pic>
        <p:nvPicPr>
          <p:cNvPr id="18" name="Рисунок 17" descr="matryoshka_doll_PNG11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8574934" y="432257"/>
            <a:ext cx="3417561" cy="3059089"/>
          </a:xfrm>
          <a:prstGeom prst="rect">
            <a:avLst/>
          </a:prstGeom>
        </p:spPr>
      </p:pic>
      <p:pic>
        <p:nvPicPr>
          <p:cNvPr id="6" name="Рисунок 5" descr="novgod57.png"/>
          <p:cNvPicPr>
            <a:picLocks noChangeAspect="1"/>
          </p:cNvPicPr>
          <p:nvPr/>
        </p:nvPicPr>
        <p:blipFill>
          <a:blip r:embed="rId7" cstate="email"/>
          <a:srcRect b="-6789"/>
          <a:stretch>
            <a:fillRect/>
          </a:stretch>
        </p:blipFill>
        <p:spPr>
          <a:xfrm>
            <a:off x="445114" y="266006"/>
            <a:ext cx="968049" cy="1080655"/>
          </a:xfrm>
          <a:prstGeom prst="rect">
            <a:avLst/>
          </a:prstGeom>
        </p:spPr>
      </p:pic>
      <p:pic>
        <p:nvPicPr>
          <p:cNvPr id="28" name="Рисунок 27" descr="novgod57.png"/>
          <p:cNvPicPr>
            <a:picLocks noChangeAspect="1"/>
          </p:cNvPicPr>
          <p:nvPr/>
        </p:nvPicPr>
        <p:blipFill>
          <a:blip r:embed="rId8" cstate="email"/>
          <a:srcRect b="-1902"/>
          <a:stretch>
            <a:fillRect/>
          </a:stretch>
        </p:blipFill>
        <p:spPr>
          <a:xfrm>
            <a:off x="11006052" y="0"/>
            <a:ext cx="922558" cy="1030778"/>
          </a:xfrm>
          <a:prstGeom prst="rect">
            <a:avLst/>
          </a:prstGeom>
        </p:spPr>
      </p:pic>
      <p:pic>
        <p:nvPicPr>
          <p:cNvPr id="20" name="Рисунок 19" descr="a62f77c6570f45c2bceb65bccd4e62f8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4940533" y="382382"/>
            <a:ext cx="3328294" cy="3172692"/>
          </a:xfrm>
          <a:prstGeom prst="rect">
            <a:avLst/>
          </a:prstGeom>
        </p:spPr>
      </p:pic>
      <p:grpSp>
        <p:nvGrpSpPr>
          <p:cNvPr id="2" name="Группа 13"/>
          <p:cNvGrpSpPr/>
          <p:nvPr/>
        </p:nvGrpSpPr>
        <p:grpSpPr>
          <a:xfrm>
            <a:off x="4921134" y="1546138"/>
            <a:ext cx="2794684" cy="3873760"/>
            <a:chOff x="2161309" y="2044930"/>
            <a:chExt cx="2660072" cy="4077294"/>
          </a:xfrm>
        </p:grpSpPr>
        <p:sp>
          <p:nvSpPr>
            <p:cNvPr id="9" name="Овал 8"/>
            <p:cNvSpPr/>
            <p:nvPr/>
          </p:nvSpPr>
          <p:spPr>
            <a:xfrm>
              <a:off x="2161309" y="2044930"/>
              <a:ext cx="2660072" cy="2660073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926080" y="2560319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776748" y="2563090"/>
              <a:ext cx="299257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8686197">
              <a:off x="2519898" y="3853919"/>
              <a:ext cx="2293945" cy="2242665"/>
            </a:xfrm>
            <a:prstGeom prst="arc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Рисунок 7" descr="smiley_PNG36233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5999" y="498761"/>
            <a:ext cx="2776451" cy="2776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4672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2772E-6 -2.83237E-6 L 0.3151 -0.070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319756" y="1534453"/>
            <a:ext cx="11251560" cy="4966100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64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34094" y="299259"/>
            <a:ext cx="7409411" cy="908859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7898" y="398658"/>
            <a:ext cx="792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472" y="1569631"/>
            <a:ext cx="109815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Игра 2. «Собери матрешку»</a:t>
            </a:r>
          </a:p>
          <a:p>
            <a:pPr algn="just"/>
            <a:endParaRPr lang="ru-RU" dirty="0" smtClean="0"/>
          </a:p>
          <a:p>
            <a:pPr algn="just"/>
            <a:r>
              <a:rPr lang="ru-RU" sz="4000" b="1" dirty="0" smtClean="0"/>
              <a:t>Цель:</a:t>
            </a:r>
            <a:r>
              <a:rPr lang="ru-RU" sz="4000" dirty="0" smtClean="0"/>
              <a:t> учить детей действовать игрушками трех размеров – большой, поменьше, маленький, ориентируясь на их величину.</a:t>
            </a:r>
            <a:br>
              <a:rPr lang="ru-RU" sz="4000" dirty="0" smtClean="0"/>
            </a:br>
            <a:r>
              <a:rPr lang="ru-RU" sz="4000" dirty="0" smtClean="0"/>
              <a:t>Развивать глазомер; учить подбирать предметы в соотношении «большой, поменьше, маленький»; находить промежуточный по величине предмет.</a:t>
            </a:r>
          </a:p>
        </p:txBody>
      </p:sp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579708591_70-p-svetlie-nezhnie-foni-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a62f77c6570f45c2bceb65bccd4e62f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92453" y="3175466"/>
            <a:ext cx="1777746" cy="3136669"/>
          </a:xfrm>
          <a:prstGeom prst="rect">
            <a:avLst/>
          </a:prstGeom>
        </p:spPr>
      </p:pic>
      <p:pic>
        <p:nvPicPr>
          <p:cNvPr id="6" name="Рисунок 5" descr="a62f77c6570f45c2bceb65bccd4e62f8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2141" y="2177929"/>
            <a:ext cx="2446756" cy="4317076"/>
          </a:xfrm>
          <a:prstGeom prst="rect">
            <a:avLst/>
          </a:prstGeom>
        </p:spPr>
      </p:pic>
      <p:pic>
        <p:nvPicPr>
          <p:cNvPr id="4" name="Рисунок 3" descr="a62f77c6570f45c2bceb65bccd4e62f8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9367" y="216125"/>
            <a:ext cx="3550555" cy="6264627"/>
          </a:xfrm>
          <a:prstGeom prst="rect">
            <a:avLst/>
          </a:prstGeom>
        </p:spPr>
      </p:pic>
      <p:pic>
        <p:nvPicPr>
          <p:cNvPr id="8" name="Рисунок 7" descr="novgod5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72109" y="315884"/>
            <a:ext cx="1061855" cy="1097280"/>
          </a:xfrm>
          <a:prstGeom prst="rect">
            <a:avLst/>
          </a:prstGeom>
        </p:spPr>
      </p:pic>
      <p:pic>
        <p:nvPicPr>
          <p:cNvPr id="9" name="Рисунок 8" descr="smiley_PNG3623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52848" y="232756"/>
            <a:ext cx="2801388" cy="280138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4691149" y="1166524"/>
            <a:ext cx="2660072" cy="3791500"/>
            <a:chOff x="2161309" y="2044930"/>
            <a:chExt cx="2660072" cy="3791500"/>
          </a:xfrm>
        </p:grpSpPr>
        <p:sp>
          <p:nvSpPr>
            <p:cNvPr id="11" name="Овал 10"/>
            <p:cNvSpPr/>
            <p:nvPr/>
          </p:nvSpPr>
          <p:spPr>
            <a:xfrm>
              <a:off x="2161309" y="2044930"/>
              <a:ext cx="2660072" cy="2660073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926080" y="2560319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776749" y="2563091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18765852">
              <a:off x="2591554" y="3673415"/>
              <a:ext cx="2006875" cy="2319156"/>
            </a:xfrm>
            <a:prstGeom prst="arc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" name="Рисунок 14" descr="novgod57.png"/>
          <p:cNvPicPr>
            <a:picLocks noChangeAspect="1"/>
          </p:cNvPicPr>
          <p:nvPr/>
        </p:nvPicPr>
        <p:blipFill>
          <a:blip r:embed="rId9" cstate="email"/>
          <a:srcRect b="-1902"/>
          <a:stretch>
            <a:fillRect/>
          </a:stretch>
        </p:blipFill>
        <p:spPr>
          <a:xfrm>
            <a:off x="11006052" y="0"/>
            <a:ext cx="922558" cy="10307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467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6981E-6 -4.16185E-6 L 0.57014 -0.13803 " pathEditMode="relative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7849E-7 -6.93642E-6 L -0.30285 -0.18637 " pathEditMode="relative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319755" y="1717333"/>
            <a:ext cx="11417815" cy="3602812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64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34094" y="299259"/>
            <a:ext cx="7409411" cy="908859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7898" y="398658"/>
            <a:ext cx="792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9723" y="2267900"/>
            <a:ext cx="109815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Игра 3. «Разложи мячи по цвету»</a:t>
            </a:r>
          </a:p>
          <a:p>
            <a:pPr algn="just"/>
            <a:endParaRPr lang="ru-RU" dirty="0" smtClean="0"/>
          </a:p>
          <a:p>
            <a:pPr algn="just"/>
            <a:r>
              <a:rPr lang="ru-RU" sz="4000" b="1" dirty="0" smtClean="0"/>
              <a:t>Цель:</a:t>
            </a:r>
            <a:r>
              <a:rPr lang="ru-RU" sz="4000" dirty="0" smtClean="0"/>
              <a:t> учить детей группировать предметы по цвету, различать,  называть  синий  и красный цвета.</a:t>
            </a:r>
          </a:p>
        </p:txBody>
      </p:sp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1579708591_70-p-svetlie-nezhnie-foni-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krasnoye-vedro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16436" y="3702516"/>
            <a:ext cx="3142212" cy="2922727"/>
          </a:xfrm>
          <a:prstGeom prst="rect">
            <a:avLst/>
          </a:prstGeom>
        </p:spPr>
      </p:pic>
      <p:pic>
        <p:nvPicPr>
          <p:cNvPr id="13" name="Рисунок 12" descr="novgod5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21985" y="332509"/>
            <a:ext cx="1061855" cy="1097280"/>
          </a:xfrm>
          <a:prstGeom prst="rect">
            <a:avLst/>
          </a:prstGeom>
        </p:spPr>
      </p:pic>
      <p:pic>
        <p:nvPicPr>
          <p:cNvPr id="20" name="Рисунок 19" descr="novgod57.png"/>
          <p:cNvPicPr>
            <a:picLocks noChangeAspect="1"/>
          </p:cNvPicPr>
          <p:nvPr/>
        </p:nvPicPr>
        <p:blipFill>
          <a:blip r:embed="rId6" cstate="email"/>
          <a:srcRect b="-1902"/>
          <a:stretch>
            <a:fillRect/>
          </a:stretch>
        </p:blipFill>
        <p:spPr>
          <a:xfrm>
            <a:off x="11006052" y="0"/>
            <a:ext cx="922558" cy="1030778"/>
          </a:xfrm>
          <a:prstGeom prst="rect">
            <a:avLst/>
          </a:prstGeom>
        </p:spPr>
      </p:pic>
      <p:sp>
        <p:nvSpPr>
          <p:cNvPr id="23" name="Овал 22"/>
          <p:cNvSpPr/>
          <p:nvPr/>
        </p:nvSpPr>
        <p:spPr>
          <a:xfrm>
            <a:off x="3640975" y="532015"/>
            <a:ext cx="1415935" cy="138268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0557164" y="2892828"/>
            <a:ext cx="1402079" cy="138545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165571" y="498764"/>
            <a:ext cx="1421476" cy="142147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2527069" y="3557847"/>
            <a:ext cx="3192087" cy="3300153"/>
            <a:chOff x="2227810" y="3374967"/>
            <a:chExt cx="3458095" cy="3483033"/>
          </a:xfrm>
        </p:grpSpPr>
        <p:pic>
          <p:nvPicPr>
            <p:cNvPr id="1026" name="Picture 2" descr="D:\Users\Main\Desktop\НАШИ ИГРУШКИ\картинки\vedr57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227810" y="3513254"/>
              <a:ext cx="3458095" cy="3344746"/>
            </a:xfrm>
            <a:prstGeom prst="rect">
              <a:avLst/>
            </a:prstGeom>
            <a:noFill/>
          </p:spPr>
        </p:pic>
        <p:sp>
          <p:nvSpPr>
            <p:cNvPr id="26" name="Овал 25"/>
            <p:cNvSpPr/>
            <p:nvPr/>
          </p:nvSpPr>
          <p:spPr>
            <a:xfrm>
              <a:off x="2443943" y="3374967"/>
              <a:ext cx="2942705" cy="6151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Овал 21"/>
          <p:cNvSpPr/>
          <p:nvPr/>
        </p:nvSpPr>
        <p:spPr>
          <a:xfrm>
            <a:off x="515389" y="2842953"/>
            <a:ext cx="1446415" cy="134666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ach4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700724" y="382386"/>
            <a:ext cx="1378456" cy="1393358"/>
          </a:xfrm>
          <a:prstGeom prst="rect">
            <a:avLst/>
          </a:prstGeom>
        </p:spPr>
      </p:pic>
      <p:pic>
        <p:nvPicPr>
          <p:cNvPr id="9" name="Рисунок 8" descr="mach4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466388" y="290946"/>
            <a:ext cx="1378456" cy="1393358"/>
          </a:xfrm>
          <a:prstGeom prst="rect">
            <a:avLst/>
          </a:prstGeom>
        </p:spPr>
      </p:pic>
      <p:pic>
        <p:nvPicPr>
          <p:cNvPr id="7" name="Рисунок 6" descr="mach4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985443" y="299258"/>
            <a:ext cx="1378456" cy="1393358"/>
          </a:xfrm>
          <a:prstGeom prst="rect">
            <a:avLst/>
          </a:prstGeom>
        </p:spPr>
      </p:pic>
      <p:pic>
        <p:nvPicPr>
          <p:cNvPr id="8" name="Рисунок 7" descr="mach4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0218497" y="1302327"/>
            <a:ext cx="1378456" cy="1393358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4638502" y="1548910"/>
            <a:ext cx="2660072" cy="3791500"/>
            <a:chOff x="2161309" y="2044930"/>
            <a:chExt cx="2660072" cy="3791500"/>
          </a:xfrm>
        </p:grpSpPr>
        <p:sp>
          <p:nvSpPr>
            <p:cNvPr id="16" name="Овал 15"/>
            <p:cNvSpPr/>
            <p:nvPr/>
          </p:nvSpPr>
          <p:spPr>
            <a:xfrm>
              <a:off x="2161309" y="2044930"/>
              <a:ext cx="2660072" cy="2660073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926080" y="2560319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776749" y="2563091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8765852">
              <a:off x="2591554" y="3673415"/>
              <a:ext cx="2006875" cy="2319156"/>
            </a:xfrm>
            <a:prstGeom prst="arc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 descr="smiley_PNG36233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675909" y="714894"/>
            <a:ext cx="3017520" cy="3017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467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0048E-6 -9.24855E-7 L -0.15136 0.0168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2118E-6 2.83237E-6 L 0.06825 0.33156 " pathEditMode="relative" ptsTypes="AA"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4236E-6 3.93064E-6 L 0.29334 0.27838 " pathEditMode="relative" ptsTypes="AA">
                                      <p:cBhvr>
                                        <p:cTn id="5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24E-6 -4.91329E-6 L 0.49238 -0.0074 " pathEditMode="relative" ptsTypes="AA">
                                      <p:cBhvr>
                                        <p:cTn id="6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7203E-6 1.7341E-6 L -0.50606 0.2418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1491E-6 -2.60116E-6 L -0.45825 0.39723 " pathEditMode="relative" ptsTypes="AA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7981E-6 4.9711E-6 L -0.16503 0.32462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158E-6 -8.84393E-6 L 0.06682 0.34635 " pathEditMode="relative" ptsTypes="AA">
                                      <p:cBhvr>
                                        <p:cTn id="8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524802" y="1866963"/>
            <a:ext cx="11262645" cy="4550462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64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34094" y="299259"/>
            <a:ext cx="7409411" cy="908859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7898" y="398658"/>
            <a:ext cx="792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974" y="2035144"/>
            <a:ext cx="1106472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Игра 6. «Накрой на стол»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4000" b="1" dirty="0" smtClean="0"/>
              <a:t>Цель:</a:t>
            </a:r>
            <a:r>
              <a:rPr lang="ru-RU" sz="4000" dirty="0" smtClean="0"/>
              <a:t>  научить различать и называть основные цвета  предметов; учить группировать предметы по цвету, узнавать и называть зеленый и красный цвета. Развивать зрительное и слуховое внимание и восприятие.</a:t>
            </a:r>
          </a:p>
        </p:txBody>
      </p:sp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1579708591_70-p-svetlie-nezhnie-foni-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chash136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671114" y="914401"/>
            <a:ext cx="1510797" cy="1521228"/>
          </a:xfrm>
          <a:prstGeom prst="rect">
            <a:avLst/>
          </a:prstGeom>
        </p:spPr>
      </p:pic>
      <p:pic>
        <p:nvPicPr>
          <p:cNvPr id="5" name="Рисунок 4" descr="chash136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147156" y="1414520"/>
            <a:ext cx="1479666" cy="1345305"/>
          </a:xfrm>
          <a:prstGeom prst="rect">
            <a:avLst/>
          </a:prstGeom>
        </p:spPr>
      </p:pic>
      <p:pic>
        <p:nvPicPr>
          <p:cNvPr id="7" name="Рисунок 6" descr="chash136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9692641" y="2775526"/>
            <a:ext cx="1479665" cy="1397462"/>
          </a:xfrm>
          <a:prstGeom prst="rect">
            <a:avLst/>
          </a:prstGeom>
        </p:spPr>
      </p:pic>
      <p:pic>
        <p:nvPicPr>
          <p:cNvPr id="8" name="Рисунок 7" descr="stolprcl058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331824" y="4292438"/>
            <a:ext cx="681645" cy="2249681"/>
          </a:xfrm>
          <a:prstGeom prst="rect">
            <a:avLst/>
          </a:prstGeom>
        </p:spPr>
      </p:pic>
      <p:pic>
        <p:nvPicPr>
          <p:cNvPr id="9" name="Рисунок 8" descr="stolprcl058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8379228" y="4355611"/>
            <a:ext cx="631767" cy="2276842"/>
          </a:xfrm>
          <a:prstGeom prst="rect">
            <a:avLst/>
          </a:prstGeom>
        </p:spPr>
      </p:pic>
      <p:pic>
        <p:nvPicPr>
          <p:cNvPr id="10" name="Рисунок 9" descr="stolprcl058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9143999" y="4421338"/>
            <a:ext cx="611501" cy="2120778"/>
          </a:xfrm>
          <a:prstGeom prst="rect">
            <a:avLst/>
          </a:prstGeom>
        </p:spPr>
      </p:pic>
      <p:pic>
        <p:nvPicPr>
          <p:cNvPr id="12" name="Рисунок 11" descr="tarel024.pn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4987637" y="5029199"/>
            <a:ext cx="2194560" cy="1828801"/>
          </a:xfrm>
          <a:prstGeom prst="rect">
            <a:avLst/>
          </a:prstGeom>
        </p:spPr>
      </p:pic>
      <p:pic>
        <p:nvPicPr>
          <p:cNvPr id="13" name="Рисунок 12" descr="tarel024.pn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482138" y="5345084"/>
            <a:ext cx="1978429" cy="1296785"/>
          </a:xfrm>
          <a:prstGeom prst="rect">
            <a:avLst/>
          </a:prstGeom>
        </p:spPr>
      </p:pic>
      <p:pic>
        <p:nvPicPr>
          <p:cNvPr id="14" name="Рисунок 13" descr="stol166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2959329" y="487725"/>
            <a:ext cx="5722013" cy="3751765"/>
          </a:xfrm>
          <a:prstGeom prst="rect">
            <a:avLst/>
          </a:prstGeom>
        </p:spPr>
      </p:pic>
      <p:pic>
        <p:nvPicPr>
          <p:cNvPr id="11" name="Рисунок 10" descr="tarel028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2510443" y="5278583"/>
            <a:ext cx="2111433" cy="1346662"/>
          </a:xfrm>
          <a:prstGeom prst="rect">
            <a:avLst/>
          </a:prstGeom>
        </p:spPr>
      </p:pic>
      <p:pic>
        <p:nvPicPr>
          <p:cNvPr id="6" name="Рисунок 5" descr="chash136.pn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1299136" y="3358342"/>
            <a:ext cx="1143330" cy="1216428"/>
          </a:xfrm>
          <a:prstGeom prst="rect">
            <a:avLst/>
          </a:prstGeom>
        </p:spPr>
      </p:pic>
      <p:pic>
        <p:nvPicPr>
          <p:cNvPr id="15" name="Рисунок 14" descr="stolprcl058.pn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>
          <a:xfrm>
            <a:off x="9725892" y="4471427"/>
            <a:ext cx="714894" cy="1912747"/>
          </a:xfrm>
          <a:prstGeom prst="rect">
            <a:avLst/>
          </a:prstGeom>
        </p:spPr>
      </p:pic>
      <p:pic>
        <p:nvPicPr>
          <p:cNvPr id="16" name="Рисунок 15" descr="novgod57.png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>
          <a:xfrm>
            <a:off x="232756" y="0"/>
            <a:ext cx="1061855" cy="1097280"/>
          </a:xfrm>
          <a:prstGeom prst="rect">
            <a:avLst/>
          </a:prstGeom>
        </p:spPr>
      </p:pic>
      <p:pic>
        <p:nvPicPr>
          <p:cNvPr id="17" name="Рисунок 16" descr="smiley_PNG36233.pn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4372495" y="1555865"/>
            <a:ext cx="3523211" cy="3523211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508269" y="1000270"/>
            <a:ext cx="2660072" cy="3791500"/>
            <a:chOff x="2161309" y="2044930"/>
            <a:chExt cx="2660072" cy="3791500"/>
          </a:xfrm>
        </p:grpSpPr>
        <p:sp>
          <p:nvSpPr>
            <p:cNvPr id="19" name="Овал 18"/>
            <p:cNvSpPr/>
            <p:nvPr/>
          </p:nvSpPr>
          <p:spPr>
            <a:xfrm>
              <a:off x="2161309" y="2044930"/>
              <a:ext cx="2660072" cy="2660073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926080" y="2560319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776749" y="2563091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8765852">
              <a:off x="2591554" y="3673415"/>
              <a:ext cx="2006875" cy="2319156"/>
            </a:xfrm>
            <a:prstGeom prst="arc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3" name="Рисунок 22" descr="novgod57.png"/>
          <p:cNvPicPr>
            <a:picLocks noChangeAspect="1"/>
          </p:cNvPicPr>
          <p:nvPr/>
        </p:nvPicPr>
        <p:blipFill>
          <a:blip r:embed="rId18" cstate="email"/>
          <a:srcRect b="-1902"/>
          <a:stretch>
            <a:fillRect/>
          </a:stretch>
        </p:blipFill>
        <p:spPr>
          <a:xfrm>
            <a:off x="11006052" y="0"/>
            <a:ext cx="922558" cy="10307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467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9878E-6 -8.09249E-7 L 0.16921 -0.668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70392E-6 -2.54335E-6 L 0.44743 -0.40924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099E-6 -2.31214E-7 L -0.4735 -0.5956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-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Блок-схема: процесс 7"/>
          <p:cNvSpPr/>
          <p:nvPr/>
        </p:nvSpPr>
        <p:spPr>
          <a:xfrm>
            <a:off x="524802" y="1866963"/>
            <a:ext cx="11262645" cy="4550462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64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34094" y="299259"/>
            <a:ext cx="7409411" cy="908859"/>
          </a:xfrm>
          <a:prstGeom prst="flowChartProcess">
            <a:avLst/>
          </a:prstGeom>
          <a:solidFill>
            <a:schemeClr val="accent4">
              <a:lumMod val="60000"/>
              <a:lumOff val="40000"/>
              <a:alpha val="3800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7898" y="398658"/>
            <a:ext cx="7928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«НАШИ ИГРУШКИ» </a:t>
            </a:r>
            <a:endParaRPr lang="ru-RU" sz="4400" b="1" i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974" y="2035145"/>
            <a:ext cx="1106472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Игра 7. «Подбери кукле наряд»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4000" b="1" dirty="0" smtClean="0"/>
              <a:t>Цель:</a:t>
            </a:r>
            <a:r>
              <a:rPr lang="ru-RU" sz="4000" dirty="0" smtClean="0"/>
              <a:t>  Учить детей подбирать предметы одинакового цвета, распределять по признаку одинакового цвета, учить правильно называть цвет, используя словосочетания слов, названий предмета и цвета.</a:t>
            </a:r>
          </a:p>
          <a:p>
            <a:pPr algn="just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336279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1579708591_70-p-svetlie-nezhnie-foni-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aa90e1bda8cd12efbec54f8e46adf4fc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189615" y="357445"/>
            <a:ext cx="3388168" cy="6500555"/>
          </a:xfrm>
          <a:prstGeom prst="rect">
            <a:avLst/>
          </a:prstGeom>
        </p:spPr>
      </p:pic>
      <p:pic>
        <p:nvPicPr>
          <p:cNvPr id="12" name="Рисунок 11" descr="odeg20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448204" y="731520"/>
            <a:ext cx="4056612" cy="2863750"/>
          </a:xfrm>
          <a:prstGeom prst="rect">
            <a:avLst/>
          </a:prstGeom>
        </p:spPr>
      </p:pic>
      <p:pic>
        <p:nvPicPr>
          <p:cNvPr id="13" name="Рисунок 12" descr="shlap10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379913" y="2606369"/>
            <a:ext cx="2512806" cy="1271107"/>
          </a:xfrm>
          <a:prstGeom prst="rect">
            <a:avLst/>
          </a:prstGeom>
        </p:spPr>
      </p:pic>
      <p:pic>
        <p:nvPicPr>
          <p:cNvPr id="14" name="Рисунок 13" descr="sin_bant06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9858894" y="3896064"/>
            <a:ext cx="1293767" cy="1449019"/>
          </a:xfrm>
          <a:prstGeom prst="rect">
            <a:avLst/>
          </a:prstGeom>
        </p:spPr>
      </p:pic>
      <p:pic>
        <p:nvPicPr>
          <p:cNvPr id="15" name="Рисунок 14" descr="shlap203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363289" y="448887"/>
            <a:ext cx="2643446" cy="1511682"/>
          </a:xfrm>
          <a:prstGeom prst="rect">
            <a:avLst/>
          </a:prstGeom>
        </p:spPr>
      </p:pic>
      <p:grpSp>
        <p:nvGrpSpPr>
          <p:cNvPr id="20" name="Группа 19"/>
          <p:cNvGrpSpPr/>
          <p:nvPr/>
        </p:nvGrpSpPr>
        <p:grpSpPr>
          <a:xfrm>
            <a:off x="7759470" y="4738256"/>
            <a:ext cx="1717039" cy="1820490"/>
            <a:chOff x="7510088" y="5486400"/>
            <a:chExt cx="1383607" cy="1172095"/>
          </a:xfrm>
        </p:grpSpPr>
        <p:pic>
          <p:nvPicPr>
            <p:cNvPr id="16" name="Рисунок 15" descr="obuv43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>
              <a:off x="7510088" y="5486400"/>
              <a:ext cx="782320" cy="1005840"/>
            </a:xfrm>
            <a:prstGeom prst="rect">
              <a:avLst/>
            </a:prstGeom>
          </p:spPr>
        </p:pic>
        <p:pic>
          <p:nvPicPr>
            <p:cNvPr id="19" name="Рисунок 18" descr="obuv43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 rot="20640745">
              <a:off x="8111375" y="5652655"/>
              <a:ext cx="782320" cy="1005840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1961105" y="4693403"/>
            <a:ext cx="1890441" cy="1175348"/>
            <a:chOff x="4870559" y="5757432"/>
            <a:chExt cx="1890441" cy="1175348"/>
          </a:xfrm>
        </p:grpSpPr>
        <p:pic>
          <p:nvPicPr>
            <p:cNvPr id="17" name="Рисунок 16" descr="obuv43.png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3052294">
              <a:off x="5074973" y="5643966"/>
              <a:ext cx="814671" cy="1223499"/>
            </a:xfrm>
            <a:prstGeom prst="rect">
              <a:avLst/>
            </a:prstGeom>
          </p:spPr>
        </p:pic>
        <p:pic>
          <p:nvPicPr>
            <p:cNvPr id="21" name="Рисунок 20" descr="obuv43.png"/>
            <p:cNvPicPr>
              <a:picLocks noChangeAspect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>
            <a:xfrm rot="19053383">
              <a:off x="5978391" y="5757432"/>
              <a:ext cx="782609" cy="1175348"/>
            </a:xfrm>
            <a:prstGeom prst="rect">
              <a:avLst/>
            </a:prstGeom>
          </p:spPr>
        </p:pic>
      </p:grpSp>
      <p:pic>
        <p:nvPicPr>
          <p:cNvPr id="24" name="Рисунок 23" descr="novgod57.pn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322480" y="349134"/>
            <a:ext cx="1061855" cy="1097280"/>
          </a:xfrm>
          <a:prstGeom prst="rect">
            <a:avLst/>
          </a:prstGeom>
        </p:spPr>
      </p:pic>
      <p:pic>
        <p:nvPicPr>
          <p:cNvPr id="25" name="Рисунок 24" descr="smiley_PNG3623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997528" y="1422861"/>
            <a:ext cx="3523211" cy="3523211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824152" y="2479935"/>
            <a:ext cx="2660072" cy="3791500"/>
            <a:chOff x="2161309" y="2044930"/>
            <a:chExt cx="2660072" cy="3791500"/>
          </a:xfrm>
        </p:grpSpPr>
        <p:sp>
          <p:nvSpPr>
            <p:cNvPr id="22" name="Овал 21"/>
            <p:cNvSpPr/>
            <p:nvPr/>
          </p:nvSpPr>
          <p:spPr>
            <a:xfrm>
              <a:off x="2161309" y="2044930"/>
              <a:ext cx="2660072" cy="2660073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926080" y="2560319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776749" y="2563091"/>
              <a:ext cx="299258" cy="73152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8765852">
              <a:off x="2591554" y="3673415"/>
              <a:ext cx="2006875" cy="2319156"/>
            </a:xfrm>
            <a:prstGeom prst="arc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Рисунок 28" descr="novgod57.png"/>
          <p:cNvPicPr>
            <a:picLocks noChangeAspect="1"/>
          </p:cNvPicPr>
          <p:nvPr/>
        </p:nvPicPr>
        <p:blipFill>
          <a:blip r:embed="rId14" cstate="email"/>
          <a:srcRect b="-1902"/>
          <a:stretch>
            <a:fillRect/>
          </a:stretch>
        </p:blipFill>
        <p:spPr>
          <a:xfrm>
            <a:off x="11006052" y="0"/>
            <a:ext cx="922558" cy="10307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3467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4065E-6 -4.50867E-6 L -0.28527 0.256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7021E-6 4.10405E-6 L 0.27693 -0.0437 " pathEditMode="relative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6499E-6 2.65896E-6 L 0.23864 0.1625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3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25C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25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120</Words>
  <Application>Microsoft Office PowerPoint</Application>
  <PresentationFormat>Произвольный</PresentationFormat>
  <Paragraphs>37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Artur</dc:creator>
  <cp:lastModifiedBy>Main</cp:lastModifiedBy>
  <cp:revision>177</cp:revision>
  <dcterms:created xsi:type="dcterms:W3CDTF">2017-02-08T14:02:20Z</dcterms:created>
  <dcterms:modified xsi:type="dcterms:W3CDTF">2020-04-07T10:42:06Z</dcterms:modified>
</cp:coreProperties>
</file>