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5" r:id="rId3"/>
    <p:sldId id="264" r:id="rId4"/>
    <p:sldId id="256" r:id="rId5"/>
    <p:sldId id="257" r:id="rId6"/>
    <p:sldId id="260" r:id="rId7"/>
    <p:sldId id="258" r:id="rId8"/>
    <p:sldId id="261" r:id="rId9"/>
    <p:sldId id="262" r:id="rId10"/>
    <p:sldId id="263" r:id="rId11"/>
    <p:sldId id="268" r:id="rId12"/>
    <p:sldId id="267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9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97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0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0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9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1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45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47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9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65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1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94000">
              <a:srgbClr val="FFFF00"/>
            </a:gs>
            <a:gs pos="97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0FF62-23CA-4D1A-90F6-8BB87CBC1949}" type="datetimeFigureOut">
              <a:rPr lang="ru-RU" smtClean="0"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2FCD-374D-40D1-8AC8-C5D356336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330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" y="996286"/>
            <a:ext cx="10984855" cy="18993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ТЕМА: “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Өч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угыл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Дәрдемәнд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185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521" y="5730240"/>
            <a:ext cx="8991600" cy="112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69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2480" y="426720"/>
            <a:ext cx="10500360" cy="5974080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сына.</a:t>
            </a:r>
            <a:endParaRPr lang="ru-RU" sz="36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одного человека было три сына. Самого младшего сына звали Гали. Отец принёс из рынка три яблока. Яблоки очень вкусные, сладкие.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 несколько часов. Отец спрашивает детей «Где яблоки?».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сын говорит: «Папа я съел яблоко. А семя посадил в сад».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-Хорошо, сына,-говорит отец.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сын говорит: «Я тоже поел яблоко и сказал папе спасибо».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-Хорошо , сына,- говорит отец.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-Папа я съел половина яблоко, - сказал Гали.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 где другая половина яблоко?-сказал отец.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отдал его Вали,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болеет.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-Очень хорошо сынок,-сказал отец.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310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33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Сораулар</a:t>
            </a:r>
            <a:endParaRPr lang="ru-RU" sz="32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Әтиләре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улының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эшен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хуплый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Почему отец хвалит всех сыновей?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Олы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куйган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Старший сын что сделал с яблоком?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Икенче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куйган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А как поступил второй сын? 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-Гали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куйган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Какое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благородное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сделал Гали?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71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58240"/>
            <a:ext cx="10515600" cy="5018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хикәядәге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малайның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кайсысы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идегез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Каким мальчиком вы хотели быть?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хикәя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безне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нәрсәгә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өйрәтә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К чему нас учит этот рассказ?</a:t>
            </a:r>
            <a:endParaRPr 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141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5320" y="835025"/>
            <a:ext cx="6888480" cy="350837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Дәрдемәнд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(1859 – 1921)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исеме-Закир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Рәмиев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95" y="835025"/>
            <a:ext cx="3172850" cy="4351338"/>
          </a:xfrm>
        </p:spPr>
      </p:pic>
    </p:spTree>
    <p:extLst>
      <p:ext uri="{BB962C8B-B14F-4D97-AF65-F5344CB8AC3E}">
        <p14:creationId xmlns:p14="http://schemas.microsoft.com/office/powerpoint/2010/main" val="371214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Сүзлек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баллы - сладкий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Орлык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семя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Олы - старший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половина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яблоки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Хуплый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хвалит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33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36"/>
            <a:ext cx="12192000" cy="702859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222567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4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" y="6217920"/>
            <a:ext cx="984504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42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989320"/>
            <a:ext cx="10896600" cy="7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87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60" y="5836920"/>
            <a:ext cx="1046988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4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775960"/>
            <a:ext cx="10835640" cy="1082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465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" y="5836920"/>
            <a:ext cx="117500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65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5699760"/>
            <a:ext cx="10927080" cy="11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52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222</Words>
  <Application>Microsoft Office PowerPoint</Application>
  <PresentationFormat>Широкоэкранный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 ТЕМА: “Өч угыл”   Дәрдемәнд.  </vt:lpstr>
      <vt:lpstr>            Дәрдемәнд.            (1859 – 1921)     Үз исеме-Закир Рәмиев.</vt:lpstr>
      <vt:lpstr>                                        Сүзлек эше.  Татлы – баллы - сладкий  Орлык - семя Олы - старший Ярты алма - половина яблоки Хуплый - хвалит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Файруза</dc:creator>
  <cp:lastModifiedBy>Файруза</cp:lastModifiedBy>
  <cp:revision>9</cp:revision>
  <dcterms:created xsi:type="dcterms:W3CDTF">2020-03-25T17:10:43Z</dcterms:created>
  <dcterms:modified xsi:type="dcterms:W3CDTF">2020-03-25T18:32:13Z</dcterms:modified>
</cp:coreProperties>
</file>