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B46A1-6787-4B11-A589-6F9266C73C05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82F20-54D3-4ABA-8292-ECB4A35DC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Images for шаблоны powerpoint - Коллекция рефератов по биологии, георгафии и ОБЖ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564904"/>
            <a:ext cx="7052320" cy="288032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Оформление уголка профессий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spc="50" smtClean="0">
                <a:ln w="11430"/>
                <a:solidFill>
                  <a:srgbClr val="FF0000"/>
                </a:solidFill>
                <a:latin typeface="+mn-lt"/>
              </a:rPr>
              <a:t>Презентацию </a:t>
            </a:r>
            <a:r>
              <a:rPr lang="ru-RU" sz="2000" spc="50" dirty="0" smtClean="0">
                <a:ln w="11430"/>
                <a:solidFill>
                  <a:srgbClr val="FF0000"/>
                </a:solidFill>
                <a:latin typeface="+mn-lt"/>
              </a:rPr>
              <a:t>подготовила воспитатель</a:t>
            </a:r>
            <a:br>
              <a:rPr lang="ru-RU" sz="2000" spc="50" dirty="0" smtClean="0">
                <a:ln w="11430"/>
                <a:solidFill>
                  <a:srgbClr val="FF0000"/>
                </a:solidFill>
                <a:latin typeface="+mn-lt"/>
              </a:rPr>
            </a:br>
            <a:r>
              <a:rPr lang="ru-RU" sz="2000" spc="50" dirty="0" smtClean="0">
                <a:ln w="11430"/>
                <a:solidFill>
                  <a:srgbClr val="FF0000"/>
                </a:solidFill>
                <a:latin typeface="+mn-lt"/>
              </a:rPr>
              <a:t>Щербина О. Н.</a:t>
            </a:r>
            <a:br>
              <a:rPr lang="ru-RU" sz="2000" spc="50" dirty="0" smtClean="0">
                <a:ln w="11430"/>
                <a:solidFill>
                  <a:srgbClr val="FF0000"/>
                </a:solidFill>
                <a:latin typeface="+mn-lt"/>
              </a:rPr>
            </a:br>
            <a:endParaRPr lang="ru-RU" sz="2000" spc="50" dirty="0">
              <a:ln w="11430"/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Жезл @ DeForum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268760"/>
            <a:ext cx="6507088" cy="4994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Каска строительная (до 440В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7769324" cy="5104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Рукав пожарный &quot;Латексированный&quot; напорный 1,6 мПА 51мм с ГР-50 и РС-50 купить рукава Латекс по лучшей цене - Пожарный магазин -"/>
          <p:cNvPicPr>
            <a:picLocks noChangeAspect="1" noChangeArrowheads="1"/>
          </p:cNvPicPr>
          <p:nvPr/>
        </p:nvPicPr>
        <p:blipFill>
          <a:blip r:embed="rId3" cstate="print"/>
          <a:srcRect r="78" b="61"/>
          <a:stretch>
            <a:fillRect/>
          </a:stretch>
        </p:blipFill>
        <p:spPr bwMode="auto">
          <a:xfrm>
            <a:off x="1043608" y="908720"/>
            <a:ext cx="698477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816424"/>
          </a:xfrm>
        </p:spPr>
        <p:txBody>
          <a:bodyPr>
            <a:prstTxWarp prst="textSlantUp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ЛИШНЕЕ?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Ищите работу повара, приходите к нам. - Бары / рестораны в А…"/>
          <p:cNvPicPr>
            <a:picLocks noChangeAspect="1" noChangeArrowheads="1"/>
          </p:cNvPicPr>
          <p:nvPr/>
        </p:nvPicPr>
        <p:blipFill>
          <a:blip r:embed="rId3" cstate="print"/>
          <a:srcRect b="96"/>
          <a:stretch>
            <a:fillRect/>
          </a:stretch>
        </p:blipFill>
        <p:spPr bwMode="auto">
          <a:xfrm>
            <a:off x="395536" y="980728"/>
            <a:ext cx="2592288" cy="4824536"/>
          </a:xfrm>
          <a:prstGeom prst="rect">
            <a:avLst/>
          </a:prstGeom>
          <a:noFill/>
        </p:spPr>
      </p:pic>
      <p:pic>
        <p:nvPicPr>
          <p:cNvPr id="28678" name="Picture 6" descr="Труд Вача - где купить в Москве? * Популярное оружие"/>
          <p:cNvPicPr>
            <a:picLocks noChangeAspect="1" noChangeArrowheads="1"/>
          </p:cNvPicPr>
          <p:nvPr/>
        </p:nvPicPr>
        <p:blipFill>
          <a:blip r:embed="rId4" cstate="print"/>
          <a:srcRect r="50"/>
          <a:stretch>
            <a:fillRect/>
          </a:stretch>
        </p:blipFill>
        <p:spPr bwMode="auto">
          <a:xfrm>
            <a:off x="6444208" y="908720"/>
            <a:ext cx="2448272" cy="1772816"/>
          </a:xfrm>
          <a:prstGeom prst="rect">
            <a:avLst/>
          </a:prstGeom>
          <a:noFill/>
        </p:spPr>
      </p:pic>
      <p:pic>
        <p:nvPicPr>
          <p:cNvPr id="28680" name="Picture 8" descr="kh Доска разделочная KH 4290 (дерево) оптом - Интэк"/>
          <p:cNvPicPr>
            <a:picLocks noChangeAspect="1" noChangeArrowheads="1"/>
          </p:cNvPicPr>
          <p:nvPr/>
        </p:nvPicPr>
        <p:blipFill>
          <a:blip r:embed="rId5" cstate="print"/>
          <a:srcRect r="70" b="70"/>
          <a:stretch>
            <a:fillRect/>
          </a:stretch>
        </p:blipFill>
        <p:spPr bwMode="auto">
          <a:xfrm>
            <a:off x="3419872" y="980728"/>
            <a:ext cx="2448272" cy="1656184"/>
          </a:xfrm>
          <a:prstGeom prst="rect">
            <a:avLst/>
          </a:prstGeom>
          <a:noFill/>
        </p:spPr>
      </p:pic>
      <p:pic>
        <p:nvPicPr>
          <p:cNvPr id="28682" name="Picture 10" descr="Kramainet - Сковорода FRYBEST ORCA-F28 Серия Orange (Апельсин), Сковороды, сотейники, Беларусь Минск"/>
          <p:cNvPicPr>
            <a:picLocks noChangeAspect="1" noChangeArrowheads="1"/>
          </p:cNvPicPr>
          <p:nvPr/>
        </p:nvPicPr>
        <p:blipFill>
          <a:blip r:embed="rId6" cstate="print"/>
          <a:srcRect r="34" b="34"/>
          <a:stretch>
            <a:fillRect/>
          </a:stretch>
        </p:blipFill>
        <p:spPr bwMode="auto">
          <a:xfrm>
            <a:off x="3203848" y="2852936"/>
            <a:ext cx="3672408" cy="1728192"/>
          </a:xfrm>
          <a:prstGeom prst="rect">
            <a:avLst/>
          </a:prstGeom>
          <a:noFill/>
        </p:spPr>
      </p:pic>
      <p:pic>
        <p:nvPicPr>
          <p:cNvPr id="28684" name="Picture 12" descr="Как иголка с ниткой (Андрей Цуприк-Шатохин) / Стихи.ру - нац…"/>
          <p:cNvPicPr>
            <a:picLocks noChangeAspect="1" noChangeArrowheads="1"/>
          </p:cNvPicPr>
          <p:nvPr/>
        </p:nvPicPr>
        <p:blipFill>
          <a:blip r:embed="rId7" cstate="print"/>
          <a:srcRect r="51" b="49"/>
          <a:stretch>
            <a:fillRect/>
          </a:stretch>
        </p:blipFill>
        <p:spPr bwMode="auto">
          <a:xfrm>
            <a:off x="6300192" y="4005064"/>
            <a:ext cx="2135560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Заметки об иммунитете, или почему болеют любимые дети. - Мой ребенок - Каталог статей - Тольят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3168352" cy="4752528"/>
          </a:xfrm>
          <a:prstGeom prst="rect">
            <a:avLst/>
          </a:prstGeom>
          <a:noFill/>
        </p:spPr>
      </p:pic>
      <p:pic>
        <p:nvPicPr>
          <p:cNvPr id="2052" name="Picture 4" descr="Проблема вакцинации детей. Мой &quot;СуперБлог&quot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980728"/>
            <a:ext cx="1512000" cy="1709085"/>
          </a:xfrm>
          <a:prstGeom prst="rect">
            <a:avLst/>
          </a:prstGeom>
          <a:noFill/>
        </p:spPr>
      </p:pic>
      <p:pic>
        <p:nvPicPr>
          <p:cNvPr id="2054" name="Picture 6" descr="Фото в галерее &quot;Медицинские картинки для детей&quot; - Фотография 1 @ Четверг, 16 мая 2013 (13:31)"/>
          <p:cNvPicPr>
            <a:picLocks noChangeAspect="1" noChangeArrowheads="1"/>
          </p:cNvPicPr>
          <p:nvPr/>
        </p:nvPicPr>
        <p:blipFill>
          <a:blip r:embed="rId5" cstate="print"/>
          <a:srcRect r="20" b="9"/>
          <a:stretch>
            <a:fillRect/>
          </a:stretch>
        </p:blipFill>
        <p:spPr bwMode="auto">
          <a:xfrm>
            <a:off x="7020272" y="2924944"/>
            <a:ext cx="1908000" cy="2209276"/>
          </a:xfrm>
          <a:prstGeom prst="rect">
            <a:avLst/>
          </a:prstGeom>
          <a:noFill/>
        </p:spPr>
      </p:pic>
      <p:pic>
        <p:nvPicPr>
          <p:cNvPr id="2056" name="Picture 8" descr="Пациента спасет от заражения умный бинт"/>
          <p:cNvPicPr>
            <a:picLocks noChangeAspect="1" noChangeArrowheads="1"/>
          </p:cNvPicPr>
          <p:nvPr/>
        </p:nvPicPr>
        <p:blipFill>
          <a:blip r:embed="rId6" cstate="print"/>
          <a:srcRect r="8"/>
          <a:stretch>
            <a:fillRect/>
          </a:stretch>
        </p:blipFill>
        <p:spPr bwMode="auto">
          <a:xfrm>
            <a:off x="3923928" y="980728"/>
            <a:ext cx="2808312" cy="1848016"/>
          </a:xfrm>
          <a:prstGeom prst="rect">
            <a:avLst/>
          </a:prstGeom>
          <a:noFill/>
        </p:spPr>
      </p:pic>
      <p:pic>
        <p:nvPicPr>
          <p:cNvPr id="2058" name="Picture 10" descr="Самые обсуждаемые новости &quot; Страница 86 &quot; Информационное агентство МАНГАЗЕ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3284984"/>
            <a:ext cx="2016000" cy="201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Дидактические карточки для ознакомления с окружающим миром -…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9512" y="980728"/>
            <a:ext cx="3096344" cy="5184576"/>
          </a:xfrm>
          <a:prstGeom prst="rect">
            <a:avLst/>
          </a:prstGeom>
          <a:noFill/>
        </p:spPr>
      </p:pic>
      <p:pic>
        <p:nvPicPr>
          <p:cNvPr id="1028" name="Picture 4" descr="Инструменты ЛИНИЯ MRZ. Кусачки для кожи и ногтей. Пилки для ногтей. Инструмент для маникюра. Пинцет"/>
          <p:cNvPicPr>
            <a:picLocks noChangeAspect="1" noChangeArrowheads="1"/>
          </p:cNvPicPr>
          <p:nvPr/>
        </p:nvPicPr>
        <p:blipFill>
          <a:blip r:embed="rId4" cstate="print"/>
          <a:srcRect r="14"/>
          <a:stretch>
            <a:fillRect/>
          </a:stretch>
        </p:blipFill>
        <p:spPr bwMode="auto">
          <a:xfrm>
            <a:off x="6804248" y="764704"/>
            <a:ext cx="1908000" cy="1846707"/>
          </a:xfrm>
          <a:prstGeom prst="rect">
            <a:avLst/>
          </a:prstGeom>
          <a:noFill/>
        </p:spPr>
      </p:pic>
      <p:pic>
        <p:nvPicPr>
          <p:cNvPr id="1030" name="Picture 6" descr="Купить Rolsen HD1614 по цене 390 руб Продажа фены для волос Ролсен HD1614 (код товара 5618059) в интернет-магазине Dostavka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764704"/>
            <a:ext cx="1872000" cy="2255786"/>
          </a:xfrm>
          <a:prstGeom prst="rect">
            <a:avLst/>
          </a:prstGeom>
          <a:noFill/>
        </p:spPr>
      </p:pic>
      <p:pic>
        <p:nvPicPr>
          <p:cNvPr id="1032" name="Picture 8" descr="Набор расчесок для малыша - &quot;Ребенок-Умник&quot; - Первый интернет-магазин игрушек и товаров для детей в Перми"/>
          <p:cNvPicPr>
            <a:picLocks noChangeAspect="1" noChangeArrowheads="1"/>
          </p:cNvPicPr>
          <p:nvPr/>
        </p:nvPicPr>
        <p:blipFill>
          <a:blip r:embed="rId6" cstate="print"/>
          <a:srcRect r="34"/>
          <a:stretch>
            <a:fillRect/>
          </a:stretch>
        </p:blipFill>
        <p:spPr bwMode="auto">
          <a:xfrm>
            <a:off x="3779912" y="3212976"/>
            <a:ext cx="2304256" cy="2857500"/>
          </a:xfrm>
          <a:prstGeom prst="rect">
            <a:avLst/>
          </a:prstGeom>
          <a:noFill/>
        </p:spPr>
      </p:pic>
      <p:pic>
        <p:nvPicPr>
          <p:cNvPr id="1034" name="Picture 10" descr="Цены на Молотки слесарные в Молдова: купить Молотки слесарные. Характеристики, описание, фотографии Молотки слесарные в интерне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212976"/>
            <a:ext cx="2448000" cy="244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ентации по немецкому языку - Сетевая библиоте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24744"/>
            <a:ext cx="3898776" cy="151216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ВРАЧ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Выкройка - Выкройка"/>
          <p:cNvPicPr/>
          <p:nvPr/>
        </p:nvPicPr>
        <p:blipFill>
          <a:blip r:embed="rId3" cstate="print"/>
          <a:srcRect b="58"/>
          <a:stretch>
            <a:fillRect/>
          </a:stretch>
        </p:blipFill>
        <p:spPr bwMode="auto">
          <a:xfrm>
            <a:off x="395536" y="692696"/>
            <a:ext cx="4032448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788024" y="2420888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atin typeface="Monotype Corsiva" pitchFamily="66" charset="0"/>
              </a:rPr>
              <a:t>Все болезни лечит врач,</a:t>
            </a:r>
          </a:p>
          <a:p>
            <a:pPr algn="ctr">
              <a:buNone/>
            </a:pPr>
            <a:r>
              <a:rPr lang="ru-RU" sz="2800" b="1" dirty="0" smtClean="0">
                <a:latin typeface="Monotype Corsiva" pitchFamily="66" charset="0"/>
              </a:rPr>
              <a:t>Он уколет – ты не плачь.</a:t>
            </a:r>
          </a:p>
          <a:p>
            <a:pPr algn="ctr">
              <a:buNone/>
            </a:pPr>
            <a:r>
              <a:rPr lang="ru-RU" sz="2800" b="1" dirty="0" smtClean="0">
                <a:latin typeface="Monotype Corsiva" pitchFamily="66" charset="0"/>
              </a:rPr>
              <a:t>Веселей смотри вокруг:</a:t>
            </a:r>
          </a:p>
          <a:p>
            <a:pPr algn="ctr">
              <a:buNone/>
            </a:pPr>
            <a:r>
              <a:rPr lang="ru-RU" sz="2800" b="1" dirty="0" smtClean="0">
                <a:latin typeface="Monotype Corsiva" pitchFamily="66" charset="0"/>
              </a:rPr>
              <a:t>Детский врач – ребятам друг.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692696"/>
            <a:ext cx="4104456" cy="12961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ПОВАР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4" descr="Odnoklassniki"/>
          <p:cNvPicPr>
            <a:picLocks noChangeAspect="1" noChangeArrowheads="1"/>
          </p:cNvPicPr>
          <p:nvPr/>
        </p:nvPicPr>
        <p:blipFill>
          <a:blip r:embed="rId3" cstate="print"/>
          <a:srcRect r="90"/>
          <a:stretch>
            <a:fillRect/>
          </a:stretch>
        </p:blipFill>
        <p:spPr bwMode="auto">
          <a:xfrm>
            <a:off x="251520" y="692696"/>
            <a:ext cx="4320480" cy="5805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932040" y="2204864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Дайте повару продукты: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Мясо птицы, сухофрукты,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Рис, картофель… И тогда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Ждёт вас вкусная еда.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992888" cy="14401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ПОЛИЦЕЙСКИЙ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4" name="Picture 4" descr="Провинциальный политический журнал - В Москве &quot;Дядю Степу&quot; з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72816"/>
            <a:ext cx="6048672" cy="42484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1988840"/>
            <a:ext cx="3384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Если вы в беду попали,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Телефон 02 набрали.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К вам милиция придёт,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Всем поможет, всех спасёт.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Строитель Строитель - векторная иллюстрация - купить вектор в фотобанках Автор: LoopAll Статьи и уроки для дизайнеров. Статьи п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4674096" cy="5123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836712"/>
            <a:ext cx="6228184" cy="115212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СТРОИТЕЛЬ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916832"/>
            <a:ext cx="3960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Точно в срок построит он: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Небоскрёб и стадион.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Детский садик и больницу,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Магазинов вереницу.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Даже дом, скажу вам я,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Где живет моя семья,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(и другие жители) 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Строили – строители!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Иллюстрация 7 из 16 для Рассказы по картинкам: Профессии Лабиринт - книги. Источник: LyakaL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504" y="908720"/>
            <a:ext cx="4392488" cy="5760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48680"/>
            <a:ext cx="5796136" cy="12961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ПОЖАРНЫЙ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1844824"/>
            <a:ext cx="1853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В огне и дыму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Он идёт среди жара,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Спасая людей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И дома от пожара!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7072"/>
            <a:ext cx="8229600" cy="2016224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КОМУ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НУЖНЫ ЭТИ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ПРЕДМЕТЫ?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Информация о gradusnik ru - bobroved.ru - дие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20688"/>
            <a:ext cx="7920880" cy="5777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резентации по немецкому языку - Сетевая библиоте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Посуда эмалированная - Кастрюли - Кастрюля 5,5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7620000" cy="571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54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Оформление уголка профессий  Презентацию подготовила воспитатель Щербина О. Н. </vt:lpstr>
      <vt:lpstr>ВРАЧ</vt:lpstr>
      <vt:lpstr>ПОВАР</vt:lpstr>
      <vt:lpstr>ПОЛИЦЕЙСКИЙ</vt:lpstr>
      <vt:lpstr>СТРОИТЕЛЬ</vt:lpstr>
      <vt:lpstr>ПОЖАРНЫЙ</vt:lpstr>
      <vt:lpstr>КОМУ  НУЖНЫ ЭТИ  ПРЕДМЕТЫ?</vt:lpstr>
      <vt:lpstr>Слайд 8</vt:lpstr>
      <vt:lpstr>Слайд 9</vt:lpstr>
      <vt:lpstr>Слайд 10</vt:lpstr>
      <vt:lpstr>Слайд 11</vt:lpstr>
      <vt:lpstr>Слайд 12</vt:lpstr>
      <vt:lpstr>ЧТО ЛИШНЕЕ?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разные профессии</dc:title>
  <dc:creator>User</dc:creator>
  <cp:lastModifiedBy>Оля</cp:lastModifiedBy>
  <cp:revision>16</cp:revision>
  <dcterms:created xsi:type="dcterms:W3CDTF">2014-12-05T05:21:32Z</dcterms:created>
  <dcterms:modified xsi:type="dcterms:W3CDTF">2020-04-07T18:41:16Z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555258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