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660"/>
  </p:normalViewPr>
  <p:slideViewPr>
    <p:cSldViewPr snapToGrid="0">
      <p:cViewPr varScale="1">
        <p:scale>
          <a:sx n="92" d="100"/>
          <a:sy n="92" d="100"/>
        </p:scale>
        <p:origin x="474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7BCAD-E535-44FD-B234-7D539E738B04}" type="datetimeFigureOut">
              <a:rPr lang="ru-RU" smtClean="0"/>
              <a:t>14.02.2020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6F357-867E-4025-BCE9-CE2793601A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55309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7BCAD-E535-44FD-B234-7D539E738B04}" type="datetimeFigureOut">
              <a:rPr lang="ru-RU" smtClean="0"/>
              <a:t>14.02.2020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6F357-867E-4025-BCE9-CE2793601A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69335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7BCAD-E535-44FD-B234-7D539E738B04}" type="datetimeFigureOut">
              <a:rPr lang="ru-RU" smtClean="0"/>
              <a:t>14.02.2020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6F357-867E-4025-BCE9-CE2793601A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49429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7BCAD-E535-44FD-B234-7D539E738B04}" type="datetimeFigureOut">
              <a:rPr lang="ru-RU" smtClean="0"/>
              <a:t>14.02.2020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6F357-867E-4025-BCE9-CE2793601A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78667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7BCAD-E535-44FD-B234-7D539E738B04}" type="datetimeFigureOut">
              <a:rPr lang="ru-RU" smtClean="0"/>
              <a:t>14.02.2020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6F357-867E-4025-BCE9-CE2793601A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1361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7BCAD-E535-44FD-B234-7D539E738B04}" type="datetimeFigureOut">
              <a:rPr lang="ru-RU" smtClean="0"/>
              <a:t>14.02.2020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6F357-867E-4025-BCE9-CE2793601A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10609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7BCAD-E535-44FD-B234-7D539E738B04}" type="datetimeFigureOut">
              <a:rPr lang="ru-RU" smtClean="0"/>
              <a:t>14.02.2020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6F357-867E-4025-BCE9-CE2793601A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00698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7BCAD-E535-44FD-B234-7D539E738B04}" type="datetimeFigureOut">
              <a:rPr lang="ru-RU" smtClean="0"/>
              <a:t>14.02.2020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6F357-867E-4025-BCE9-CE2793601A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10091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7BCAD-E535-44FD-B234-7D539E738B04}" type="datetimeFigureOut">
              <a:rPr lang="ru-RU" smtClean="0"/>
              <a:t>14.02.2020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6F357-867E-4025-BCE9-CE2793601A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56255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7BCAD-E535-44FD-B234-7D539E738B04}" type="datetimeFigureOut">
              <a:rPr lang="ru-RU" smtClean="0"/>
              <a:t>14.02.2020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6F357-867E-4025-BCE9-CE2793601A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59010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7BCAD-E535-44FD-B234-7D539E738B04}" type="datetimeFigureOut">
              <a:rPr lang="ru-RU" smtClean="0"/>
              <a:t>14.02.2020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6F357-867E-4025-BCE9-CE2793601A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83035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99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87BCAD-E535-44FD-B234-7D539E738B04}" type="datetimeFigureOut">
              <a:rPr lang="ru-RU" smtClean="0"/>
              <a:t>14.02.2020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36F357-867E-4025-BCE9-CE2793601A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92026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01336" y="436419"/>
            <a:ext cx="343042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/>
              <a:t>Аксёнова Алина</a:t>
            </a:r>
            <a:endParaRPr lang="ru-RU" sz="3600" b="1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94" y="2369127"/>
            <a:ext cx="2402371" cy="250630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3209" y="230695"/>
            <a:ext cx="2820925" cy="5018896"/>
          </a:xfrm>
          <a:prstGeom prst="snip2DiagRect">
            <a:avLst>
              <a:gd name="adj1" fmla="val 16207"/>
              <a:gd name="adj2" fmla="val 0"/>
            </a:avLst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7852" y="1286217"/>
            <a:ext cx="2969330" cy="5282933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4678278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61707" y="633846"/>
            <a:ext cx="33653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err="1" smtClean="0"/>
              <a:t>Загороднев</a:t>
            </a:r>
            <a:r>
              <a:rPr lang="ru-RU" sz="2800" b="1" dirty="0" smtClean="0"/>
              <a:t> Алексей</a:t>
            </a:r>
            <a:endParaRPr lang="ru-RU" sz="2800" b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59195" y="1719345"/>
            <a:ext cx="2926334" cy="327383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757" y="322118"/>
            <a:ext cx="2452256" cy="395316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9230" y="1827419"/>
            <a:ext cx="2458748" cy="4371108"/>
          </a:xfrm>
          <a:prstGeom prst="snip2DiagRect">
            <a:avLst>
              <a:gd name="adj1" fmla="val 16059"/>
              <a:gd name="adj2" fmla="val 0"/>
            </a:avLst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9943726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02667" y="602672"/>
            <a:ext cx="264546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Котов Кирилл</a:t>
            </a:r>
            <a:endParaRPr lang="ru-RU" sz="3200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1620" y="166254"/>
            <a:ext cx="3280930" cy="4374573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402" r="679"/>
          <a:stretch/>
        </p:blipFill>
        <p:spPr>
          <a:xfrm>
            <a:off x="619731" y="1589657"/>
            <a:ext cx="4177229" cy="3678534"/>
          </a:xfrm>
          <a:prstGeom prst="snip2DiagRect">
            <a:avLst>
              <a:gd name="adj1" fmla="val 13842"/>
              <a:gd name="adj2" fmla="val 0"/>
            </a:avLst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66221" y="3665636"/>
            <a:ext cx="2850797" cy="3189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87911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1246909"/>
            <a:ext cx="280070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err="1" smtClean="0"/>
              <a:t>Яремко</a:t>
            </a:r>
            <a:r>
              <a:rPr lang="ru-RU" sz="3600" b="1" dirty="0" smtClean="0"/>
              <a:t> Соня</a:t>
            </a:r>
            <a:endParaRPr lang="ru-RU" sz="3600" b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205113" y="2834638"/>
            <a:ext cx="3140760" cy="311242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0173" y="416862"/>
            <a:ext cx="2532961" cy="450304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5327" y="1865749"/>
            <a:ext cx="2593829" cy="4611252"/>
          </a:xfrm>
          <a:prstGeom prst="snip2DiagRect">
            <a:avLst>
              <a:gd name="adj1" fmla="val 12419"/>
              <a:gd name="adj2" fmla="val 0"/>
            </a:avLst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77361815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36</TotalTime>
  <Words>8</Words>
  <Application>Microsoft Office PowerPoint</Application>
  <PresentationFormat>Экран (4:3)</PresentationFormat>
  <Paragraphs>4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4</cp:revision>
  <dcterms:created xsi:type="dcterms:W3CDTF">2020-02-14T14:50:27Z</dcterms:created>
  <dcterms:modified xsi:type="dcterms:W3CDTF">2020-02-14T15:27:18Z</dcterms:modified>
</cp:coreProperties>
</file>