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67" r:id="rId6"/>
    <p:sldId id="272" r:id="rId7"/>
    <p:sldId id="273" r:id="rId8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0" autoAdjust="0"/>
    <p:restoredTop sz="94660"/>
  </p:normalViewPr>
  <p:slideViewPr>
    <p:cSldViewPr snapToGrid="0">
      <p:cViewPr>
        <p:scale>
          <a:sx n="64" d="100"/>
          <a:sy n="64" d="100"/>
        </p:scale>
        <p:origin x="-9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228601"/>
            <a:ext cx="11329987" cy="828674"/>
          </a:xfrm>
        </p:spPr>
        <p:txBody>
          <a:bodyPr>
            <a:normAutofit/>
          </a:bodyPr>
          <a:lstStyle/>
          <a:p>
            <a:pPr algn="ctr"/>
            <a:r>
              <a:rPr lang="ru-RU" sz="18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БГО Детский сад № 1 комбинированного вида</a:t>
            </a:r>
            <a:endParaRPr lang="ru-RU" sz="18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057275"/>
            <a:ext cx="11830050" cy="5915025"/>
          </a:xfrm>
        </p:spPr>
        <p:txBody>
          <a:bodyPr>
            <a:norm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r>
              <a:rPr lang="ru-RU" sz="4000" b="1"/>
              <a:t>Презентация </a:t>
            </a:r>
          </a:p>
          <a:p>
            <a:pPr algn="ctr"/>
            <a:r>
              <a:rPr lang="ru-RU" sz="4000" b="1" smtClean="0"/>
              <a:t>по </a:t>
            </a:r>
            <a:r>
              <a:rPr lang="ru-RU" sz="4000" b="1"/>
              <a:t>теме: «</a:t>
            </a:r>
            <a:r>
              <a:rPr lang="ru-RU" sz="4000" b="1" smtClean="0"/>
              <a:t>Осень в гости к нам пришла. Признаки осени»</a:t>
            </a:r>
            <a:endParaRPr lang="ru-RU" sz="4000" b="1"/>
          </a:p>
          <a:p>
            <a:pPr algn="r"/>
            <a:endParaRPr lang="ru-RU" sz="2400" b="1"/>
          </a:p>
          <a:p>
            <a:pPr algn="r"/>
            <a:r>
              <a:rPr lang="ru-RU" sz="2400" b="1"/>
              <a:t>Выполнила </a:t>
            </a:r>
          </a:p>
          <a:p>
            <a:pPr algn="r"/>
            <a:r>
              <a:rPr lang="ru-RU" sz="2400" b="1"/>
              <a:t>Воспитатель</a:t>
            </a:r>
          </a:p>
          <a:p>
            <a:pPr algn="r"/>
            <a:r>
              <a:rPr lang="ru-RU" sz="2400" b="1" err="1" smtClean="0"/>
              <a:t>Пачина Е.П</a:t>
            </a:r>
            <a:r>
              <a:rPr lang="ru-RU" sz="2000" b="1" smtClean="0"/>
              <a:t>.</a:t>
            </a:r>
            <a:endParaRPr lang="ru-RU" sz="2000" b="1"/>
          </a:p>
        </p:txBody>
      </p:sp>
    </p:spTree>
    <p:extLst>
      <p:ext uri="{BB962C8B-B14F-4D97-AF65-F5344CB8AC3E}">
        <p14:creationId xmlns:p14="http://schemas.microsoft.com/office/powerpoint/2010/main" val="20192468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70" y="224589"/>
            <a:ext cx="11030700" cy="1491916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Осенью на улице начинает холодать. Люди одеваются теплее, чем летом – в теплые шапки, пальто и куртки, </a:t>
            </a:r>
            <a:r>
              <a:rPr lang="ru-RU" altLang="ru-RU" sz="2000" b="1" smtClean="0">
                <a:solidFill>
                  <a:schemeClr val="bg1"/>
                </a:solidFill>
              </a:rPr>
              <a:t>надевают ботиночки и сапожки.</a:t>
            </a:r>
            <a:endParaRPr lang="ru-RU" sz="2000" b="1">
              <a:solidFill>
                <a:schemeClr val="bg1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4e76e24926ad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970" y="1548063"/>
            <a:ext cx="4347411" cy="502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Samsung\Google Диск\добро\написать\два года\new\картинки осень\948c2d6a14e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167" y="1548063"/>
            <a:ext cx="4652211" cy="502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5050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5686" y="316385"/>
            <a:ext cx="9289792" cy="934900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>
                <a:solidFill>
                  <a:schemeClr val="bg1"/>
                </a:solidFill>
              </a:rPr>
              <a:t>Вместе с холодами осенью начинаются дожди. Все чаще моросит осенний дождик. 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918" y="1229194"/>
            <a:ext cx="8748232" cy="5467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467140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9848" y="366596"/>
            <a:ext cx="9053554" cy="607182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>
                <a:solidFill>
                  <a:schemeClr val="bg1"/>
                </a:solidFill>
              </a:rPr>
              <a:t>Люди ходят под зонтиками, на улице много луж.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79" y="1270661"/>
            <a:ext cx="5056918" cy="535577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70" y="1270661"/>
            <a:ext cx="4445290" cy="5355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6736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6" y="284300"/>
            <a:ext cx="11346759" cy="1143447"/>
          </a:xfrm>
        </p:spPr>
        <p:txBody>
          <a:bodyPr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ru-RU" altLang="ru-RU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меняют свой цвет, потому </a:t>
            </a:r>
            <a:r>
              <a:rPr lang="ru-RU" altLang="ru-RU" sz="24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осенью солнышко мало светит.</a:t>
            </a:r>
            <a:endParaRPr lang="ru-RU" sz="2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9946" y="1529200"/>
            <a:ext cx="2608262" cy="262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981" y="2657311"/>
            <a:ext cx="3409800" cy="20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img-fotki.yandex.ru/get/5113/111874181.4e/0_8c134_7b03fa1c_XL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8208" y="1543531"/>
            <a:ext cx="8680783" cy="5221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18383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383" y="5327374"/>
            <a:ext cx="10946295" cy="1391477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 звери готовятся к зиме и заготавливают корм! </a:t>
            </a:r>
            <a:endParaRPr lang="ru-RU" sz="24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6" y="376759"/>
            <a:ext cx="5528268" cy="467758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5" y="425377"/>
            <a:ext cx="6204129" cy="465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913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621" y="5936974"/>
            <a:ext cx="11346822" cy="781878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>
                <a:solidFill>
                  <a:schemeClr val="bg1"/>
                </a:solidFill>
              </a:rPr>
              <a:t>Осенью </a:t>
            </a:r>
            <a:r>
              <a:rPr lang="ru-RU" altLang="ru-RU" sz="3200" b="1" smtClean="0">
                <a:solidFill>
                  <a:schemeClr val="bg1"/>
                </a:solidFill>
              </a:rPr>
              <a:t>созревает </a:t>
            </a:r>
            <a:r>
              <a:rPr lang="ru-RU" altLang="ru-RU" sz="3200" b="1">
                <a:solidFill>
                  <a:schemeClr val="bg1"/>
                </a:solidFill>
              </a:rPr>
              <a:t>много овощей и фруктов.</a:t>
            </a:r>
            <a:endParaRPr lang="ru-RU" sz="3200" b="1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9" y="610416"/>
            <a:ext cx="6811469" cy="4980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415" y="153523"/>
            <a:ext cx="4448256" cy="578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3043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Сектор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lice">
      <a:maj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r="http://schemas.openxmlformats.org/officeDocument/2006/relationships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28</TotalTime>
  <Words>105</Words>
  <Application>Microsoft Office PowerPoint</Application>
  <PresentationFormat>Произвольный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Сектор</vt:lpstr>
      <vt:lpstr>МКДОУ БГО Детский сад № 1 комбинированного вида</vt:lpstr>
      <vt:lpstr>Осенью на улице начинает холодать. Люди одеваются теплее, чем летом – в теплые шапки, пальто и куртки, надевают ботиночки и сапожки.</vt:lpstr>
      <vt:lpstr>Вместе с холодами осенью начинаются дожди. Все чаще моросит осенний дождик. </vt:lpstr>
      <vt:lpstr>Люди ходят под зонтиками, на улице много луж.</vt:lpstr>
      <vt:lpstr>Листья меняют свой цвет, потому что осенью солнышко мало светит.</vt:lpstr>
      <vt:lpstr>Все  звери готовятся к зиме и заготавливают корм! </vt:lpstr>
      <vt:lpstr>Осенью созревает много овощей и фруктов.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общеразвивающего вида №8 Адмиралтейского района Санкт-Петербурга</dc:title>
  <dc:creator>User</dc:creator>
  <cp:lastModifiedBy>Пользователь Windows</cp:lastModifiedBy>
  <cp:revision>35</cp:revision>
  <dcterms:created xsi:type="dcterms:W3CDTF">2019-02-11T02:19:46Z</dcterms:created>
  <dcterms:modified xsi:type="dcterms:W3CDTF">2020-04-07T08:07:12Z</dcterms:modified>
</cp:coreProperties>
</file>