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30" r:id="rId5"/>
    <p:sldId id="259" r:id="rId6"/>
    <p:sldId id="260" r:id="rId7"/>
    <p:sldId id="261" r:id="rId8"/>
    <p:sldId id="331" r:id="rId9"/>
    <p:sldId id="262" r:id="rId10"/>
    <p:sldId id="33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329" r:id="rId20"/>
    <p:sldId id="333" r:id="rId21"/>
    <p:sldId id="33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53" autoAdjust="0"/>
    <p:restoredTop sz="94660"/>
  </p:normalViewPr>
  <p:slideViewPr>
    <p:cSldViewPr>
      <p:cViewPr varScale="1">
        <p:scale>
          <a:sx n="70" d="100"/>
          <a:sy n="70" d="100"/>
        </p:scale>
        <p:origin x="10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46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3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58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14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19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26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9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5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0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10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52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4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084" y="620688"/>
            <a:ext cx="896591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  <a:p>
            <a:pPr algn="ctr"/>
            <a:r>
              <a:rPr lang="ru-RU" sz="6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Основы технологии </a:t>
            </a:r>
          </a:p>
          <a:p>
            <a:pPr algn="ctr"/>
            <a:r>
              <a:rPr lang="ru-RU" sz="6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малярных работ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424936" cy="5904656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Эмали — это окрасочные составы, приготовленные путем растирания смеси из пигментов и лаков на краскотерках. При длительном хранении эмали могут загустеть. Разбавляют их различными растворителями. Время высыхания эмали, нанесенной на окрашиваемую поверхность, от 1 до 24 ч.</a:t>
            </a:r>
          </a:p>
        </p:txBody>
      </p:sp>
    </p:spTree>
    <p:extLst>
      <p:ext uri="{BB962C8B-B14F-4D97-AF65-F5344CB8AC3E}">
        <p14:creationId xmlns:p14="http://schemas.microsoft.com/office/powerpoint/2010/main" val="724429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571343" cy="1049235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Arial Black" panose="020B0A04020102020204" pitchFamily="34" charset="0"/>
              </a:rPr>
              <a:t>Степень блеска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10737"/>
            <a:ext cx="846526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Матовые материалы и полуматовые</a:t>
            </a:r>
          </a:p>
          <a:p>
            <a:pPr algn="ctr"/>
            <a:r>
              <a:rPr lang="ru-R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глянцевые </a:t>
            </a:r>
          </a:p>
          <a:p>
            <a:pPr algn="ctr"/>
            <a:r>
              <a:rPr lang="ru-R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материалы</a:t>
            </a:r>
          </a:p>
          <a:p>
            <a:pPr algn="ctr"/>
            <a:r>
              <a:rPr lang="ru-R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</a:t>
            </a:r>
            <a:r>
              <a:rPr lang="ru-RU" sz="5400" b="1" dirty="0" err="1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полуглянцевые</a:t>
            </a:r>
            <a:endParaRPr lang="ru-RU" sz="54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476672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Перед окраской поверхностей их рекомендуется </a:t>
            </a:r>
            <a:r>
              <a:rPr lang="ru-RU" sz="2800" dirty="0" smtClean="0">
                <a:latin typeface="Arial Black" panose="020B0A04020102020204" pitchFamily="34" charset="0"/>
              </a:rPr>
              <a:t> грунтовать </a:t>
            </a:r>
            <a:r>
              <a:rPr lang="ru-RU" sz="2800" dirty="0">
                <a:latin typeface="Arial Black" panose="020B0A04020102020204" pitchFamily="34" charset="0"/>
              </a:rPr>
              <a:t>— покрыть жидкостью определенного состава — грунтовкой, хорошо прилипающей к поверхности и оставляющей на ней тонкую пленку, на которую ровным слоем ложится окрасочный состав. </a:t>
            </a:r>
            <a:r>
              <a:rPr lang="ru-RU" sz="2800" dirty="0" smtClean="0">
                <a:latin typeface="Arial Black" panose="020B0A04020102020204" pitchFamily="34" charset="0"/>
              </a:rPr>
              <a:t>Негрунтованные </a:t>
            </a:r>
            <a:r>
              <a:rPr lang="ru-RU" sz="2800" dirty="0">
                <a:latin typeface="Arial Black" panose="020B0A04020102020204" pitchFamily="34" charset="0"/>
              </a:rPr>
              <a:t>поверхности неодинаково впитывают краску, поэтому местами ее будет больше, местами меньше и окраска станет неравномерной — пятнами или полосами. Под масляную краску лучшей грунтовкой является олифа.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71343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Инструменты для малярных работ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54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Arial Black" panose="020B0A04020102020204" pitchFamily="34" charset="0"/>
              </a:rPr>
              <a:t>Кисти</a:t>
            </a:r>
          </a:p>
          <a:p>
            <a:r>
              <a:rPr lang="ru-RU" sz="4800" dirty="0">
                <a:latin typeface="Arial Black" panose="020B0A04020102020204" pitchFamily="34" charset="0"/>
              </a:rPr>
              <a:t>Малярные валики</a:t>
            </a:r>
          </a:p>
          <a:p>
            <a:r>
              <a:rPr lang="ru-RU" sz="4800" dirty="0">
                <a:latin typeface="Arial Black" panose="020B0A04020102020204" pitchFamily="34" charset="0"/>
              </a:rPr>
              <a:t>Краскопульты</a:t>
            </a:r>
          </a:p>
          <a:p>
            <a:r>
              <a:rPr lang="ru-RU" sz="4800" dirty="0">
                <a:latin typeface="Arial Black" panose="020B0A04020102020204" pitchFamily="34" charset="0"/>
              </a:rPr>
              <a:t>Шпатели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Кисти для малярных работ</a:t>
            </a:r>
          </a:p>
        </p:txBody>
      </p:sp>
      <p:pic>
        <p:nvPicPr>
          <p:cNvPr id="51202" name="Picture 2" descr="http://stroy-server.ru/gallery/illustrirovanoe_malyar/image11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50142" cy="28083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504" y="3612832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а – маховая; б – </a:t>
            </a:r>
            <a:r>
              <a:rPr lang="ru-RU" sz="4000" dirty="0" err="1">
                <a:latin typeface="Arial Black" panose="020B0A04020102020204" pitchFamily="34" charset="0"/>
              </a:rPr>
              <a:t>макловица</a:t>
            </a:r>
            <a:r>
              <a:rPr lang="ru-RU" sz="4000" dirty="0">
                <a:latin typeface="Arial Black" panose="020B0A04020102020204" pitchFamily="34" charset="0"/>
              </a:rPr>
              <a:t>; в – ручники круглый и плоский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stroy-server.ru/gallery/illustrirovanoe_malyar/image11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03" y="260648"/>
            <a:ext cx="8804429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7324" y="3501008"/>
            <a:ext cx="90540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Arial Black" panose="020B0A04020102020204" pitchFamily="34" charset="0"/>
              </a:rPr>
              <a:t>Кисти трафаретные [а, б]</a:t>
            </a:r>
          </a:p>
          <a:p>
            <a:pPr algn="ctr"/>
            <a:r>
              <a:rPr lang="ru-RU" sz="4800" dirty="0">
                <a:latin typeface="Arial Black" panose="020B0A04020102020204" pitchFamily="34" charset="0"/>
              </a:rPr>
              <a:t> и филеночная (в)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troy-server.ru/gallery/illustrirovanoe_malyar/image11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8739017" cy="2808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560" y="3140968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Кисти для отделки </a:t>
            </a:r>
          </a:p>
          <a:p>
            <a:pPr algn="ctr"/>
            <a:r>
              <a:rPr lang="ru-RU" sz="3600" dirty="0">
                <a:latin typeface="Arial Black" panose="020B0A04020102020204" pitchFamily="34" charset="0"/>
              </a:rPr>
              <a:t>окрасочного слоя </a:t>
            </a:r>
          </a:p>
          <a:p>
            <a:pPr algn="ctr"/>
            <a:r>
              <a:rPr lang="ru-RU" sz="3600" dirty="0">
                <a:latin typeface="Arial Black" panose="020B0A04020102020204" pitchFamily="34" charset="0"/>
              </a:rPr>
              <a:t>а - щетка-торцовка;</a:t>
            </a:r>
          </a:p>
          <a:p>
            <a:pPr algn="ctr"/>
            <a:r>
              <a:rPr lang="ru-RU" sz="3600" dirty="0">
                <a:latin typeface="Arial Black" panose="020B0A04020102020204" pitchFamily="34" charset="0"/>
              </a:rPr>
              <a:t> б, в – плоский и круглый флейцы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omic Sans MS" pitchFamily="66" charset="0"/>
              </a:rPr>
              <a:t>Валики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30" y="3933056"/>
            <a:ext cx="89456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Валики — инструмент для окраски плоских поверхностей. Для водно-клеевых красок применяют валики с поролоновым покрытием (рис. а), для масляных и водно-клеевых — с меховым покрытием (рис. б, в).</a:t>
            </a:r>
          </a:p>
        </p:txBody>
      </p:sp>
      <p:pic>
        <p:nvPicPr>
          <p:cNvPr id="48130" name="Picture 2" descr="http://stroy-server.ru/gallery/illustrirovanoe_malyar/image11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8830" y="-3270"/>
            <a:ext cx="9108354" cy="3576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Приспособления для окраски</a:t>
            </a:r>
          </a:p>
        </p:txBody>
      </p:sp>
      <p:pic>
        <p:nvPicPr>
          <p:cNvPr id="47106" name="Picture 2" descr="http://stroy-server.ru/gallery/illustrirovanoe_malyar/image11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7671" y="575373"/>
            <a:ext cx="8681151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149080"/>
            <a:ext cx="9036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 Black" panose="020B0A04020102020204" pitchFamily="34" charset="0"/>
              </a:rPr>
              <a:t>а – тыльной стороны труб; б – труб; в – решетчатых ограждений; г – торцов оконных переплетов и дверных полотен; 1 – выталкиватель; 2 – неподвижная обойма;            3 -подвижна обойма с поролоновой пластиной;                       4 – раздвижные валики; 5 – серьга; 6 -скоба;                            7 – сжимное устройство; 8 – поролон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112" y="692696"/>
            <a:ext cx="7992888" cy="104923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Правила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безопасности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84" y="1405225"/>
            <a:ext cx="8964488" cy="4680520"/>
          </a:xfrm>
        </p:spPr>
        <p:txBody>
          <a:bodyPr>
            <a:normAutofit lnSpcReduction="10000"/>
          </a:bodyPr>
          <a:lstStyle/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1.    Краски и эмали должны храниться в специальном помещении вдали от отопительных приборов.</a:t>
            </a:r>
          </a:p>
          <a:p>
            <a:r>
              <a:rPr lang="ru-RU" dirty="0">
                <a:latin typeface="Arial Black" panose="020B0A04020102020204" pitchFamily="34" charset="0"/>
              </a:rPr>
              <a:t>2.    При окраске поверхностей проветривать помещение.</a:t>
            </a:r>
          </a:p>
          <a:p>
            <a:r>
              <a:rPr lang="ru-RU" dirty="0">
                <a:latin typeface="Arial Black" panose="020B0A04020102020204" pitchFamily="34" charset="0"/>
              </a:rPr>
              <a:t>3.    Не касаться загрязненными в краске руками лица и предметов одежды. </a:t>
            </a:r>
          </a:p>
          <a:p>
            <a:r>
              <a:rPr lang="ru-RU" dirty="0">
                <a:latin typeface="Arial Black" panose="020B0A04020102020204" pitchFamily="34" charset="0"/>
              </a:rPr>
              <a:t>4.    Не бросать в помещении пропитанные в краске тряпки.</a:t>
            </a:r>
          </a:p>
          <a:p>
            <a:r>
              <a:rPr lang="ru-RU" dirty="0">
                <a:latin typeface="Arial Black" panose="020B0A04020102020204" pitchFamily="34" charset="0"/>
              </a:rPr>
              <a:t>5.    Не наклонять лицо близко к емкости с краской.</a:t>
            </a:r>
          </a:p>
          <a:p>
            <a:r>
              <a:rPr lang="ru-RU" dirty="0">
                <a:latin typeface="Arial Black" panose="020B0A04020102020204" pitchFamily="34" charset="0"/>
              </a:rPr>
              <a:t>6.    По окончании работы старательно мыть руки с мылом.</a:t>
            </a:r>
          </a:p>
          <a:p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5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50168" cy="104923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Материалы для малярных работ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988840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При малярных работах используют различные по составу краски, которые содержат:</a:t>
            </a:r>
          </a:p>
          <a:p>
            <a:pPr marL="514350" indent="-514350">
              <a:buAutoNum type="arabicParenR"/>
            </a:pPr>
            <a:r>
              <a:rPr lang="ru-RU" sz="3200" dirty="0">
                <a:latin typeface="Arial Black" panose="020B0A04020102020204" pitchFamily="34" charset="0"/>
              </a:rPr>
              <a:t>Красящий пигмент</a:t>
            </a:r>
          </a:p>
          <a:p>
            <a:pPr marL="514350" indent="-514350">
              <a:buAutoNum type="arabicParenR"/>
            </a:pPr>
            <a:r>
              <a:rPr lang="ru-RU" sz="3200" dirty="0">
                <a:latin typeface="Arial Black" panose="020B0A04020102020204" pitchFamily="34" charset="0"/>
              </a:rPr>
              <a:t>Связующий материал (клей, олифу)</a:t>
            </a:r>
          </a:p>
          <a:p>
            <a:pPr marL="514350" indent="-514350">
              <a:buAutoNum type="arabicParenR"/>
            </a:pPr>
            <a:r>
              <a:rPr lang="ru-RU" sz="3200" dirty="0">
                <a:latin typeface="Arial Black" panose="020B0A04020102020204" pitchFamily="34" charset="0"/>
              </a:rPr>
              <a:t>Наполнитель (молотый мел, песок, тальк)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1"/>
            <a:ext cx="6571343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>Практическая </a:t>
            </a:r>
            <a:r>
              <a:rPr lang="ru-RU" sz="2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</a:t>
            </a:r>
            <a:br>
              <a:rPr lang="ru-RU" sz="22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ответить на вопросы письменно </a:t>
            </a:r>
            <a: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2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760640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800" b="1" dirty="0"/>
              <a:t>Что такое малярные работы?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 Какие меры безопасности следует соблюдать при выполнении малярных работ?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Что такое олифа? Где она используется?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Чем отличается эмаль от лака?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 Для какой цели перед окраской выполняют </a:t>
            </a:r>
            <a:r>
              <a:rPr lang="ru-RU" sz="2800" b="1" dirty="0" smtClean="0"/>
              <a:t>грунтовку </a:t>
            </a:r>
            <a:r>
              <a:rPr lang="ru-RU" sz="2800" b="1" dirty="0"/>
              <a:t>поверхности?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Какие инструменты применяют для малярных работ?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Что такое флейц?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sz="2800" b="1" dirty="0"/>
              <a:t>Как изготавливают трафареты для нанесения рисунка на поверхность? </a:t>
            </a:r>
          </a:p>
          <a:p>
            <a:pPr>
              <a:lnSpc>
                <a:spcPct val="100000"/>
              </a:lnSpc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39350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20472" cy="345061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dirty="0">
                <a:latin typeface="Arial Black" panose="020B0A04020102020204" pitchFamily="34" charset="0"/>
              </a:rPr>
              <a:t>Изготовьте трафарет для нанесения какого-либо рисунка на поверхность стены в виде бордюра.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3121" y="188640"/>
            <a:ext cx="4633486" cy="46334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-54" t="22269" r="2542" b="25991"/>
          <a:stretch/>
        </p:blipFill>
        <p:spPr>
          <a:xfrm>
            <a:off x="4411049" y="2851399"/>
            <a:ext cx="4644008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-1139" t="29760" r="-1268" b="34179"/>
          <a:stretch/>
        </p:blipFill>
        <p:spPr>
          <a:xfrm>
            <a:off x="286540" y="3281909"/>
            <a:ext cx="3901694" cy="13739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7517" y="4293096"/>
            <a:ext cx="38290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827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348" y="382995"/>
            <a:ext cx="6571343" cy="1049235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Масляные краски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9538" y="909186"/>
            <a:ext cx="8464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Применяют для окрашивания древесины, металла, штукатурки внутри и вне помещений</a:t>
            </a:r>
          </a:p>
        </p:txBody>
      </p:sp>
      <p:pic>
        <p:nvPicPr>
          <p:cNvPr id="60418" name="Picture 2" descr="краски и кисти BestHDWallpapersPack852 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420888"/>
            <a:ext cx="4028439" cy="3024336"/>
          </a:xfrm>
          <a:prstGeom prst="rect">
            <a:avLst/>
          </a:prstGeom>
          <a:noFill/>
        </p:spPr>
      </p:pic>
      <p:pic>
        <p:nvPicPr>
          <p:cNvPr id="60420" name="Picture 4" descr="My WishList масляные крас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3302" y="2420888"/>
            <a:ext cx="4990155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992887" cy="619268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Масляные краски готовят на заводах так: олифу смешивают с сухими пигментами и перетирают смесь на особых краскотерках. Эти краски применяют для работ внутри и снаружи помещения, окрашивая ими металл, дерево, штукатурку. Срок высыхания масляных красок после окраски поверхности обычно 24 ч.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8442" y="4509120"/>
            <a:ext cx="2555558" cy="250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22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300" y="280851"/>
            <a:ext cx="6571343" cy="104923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Свинцовые краски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922699"/>
            <a:ext cx="8472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Ядовиты,  предназначены для наружных работ, при условии защиты органов дыхания</a:t>
            </a:r>
          </a:p>
        </p:txBody>
      </p:sp>
      <p:pic>
        <p:nvPicPr>
          <p:cNvPr id="59396" name="Picture 4" descr="Каталог продукции - Акрил и другие специальные краски - Магазины m4.by в Могилеве: канцелярские товары (канцтовары), бытовая хим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0240" r="26921"/>
          <a:stretch/>
        </p:blipFill>
        <p:spPr bwMode="auto">
          <a:xfrm>
            <a:off x="3125839" y="2766502"/>
            <a:ext cx="1662185" cy="3880038"/>
          </a:xfrm>
          <a:prstGeom prst="rect">
            <a:avLst/>
          </a:prstGeom>
          <a:noFill/>
        </p:spPr>
      </p:pic>
      <p:pic>
        <p:nvPicPr>
          <p:cNvPr id="59398" name="Picture 6" descr="Грунтовки цены, купить страница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95" y="2046572"/>
            <a:ext cx="3096344" cy="3096345"/>
          </a:xfrm>
          <a:prstGeom prst="rect">
            <a:avLst/>
          </a:prstGeom>
          <a:noFill/>
        </p:spPr>
      </p:pic>
      <p:pic>
        <p:nvPicPr>
          <p:cNvPr id="59400" name="Picture 8" descr="Жить здорово. - Отравление свинцом. Как предупредить угрозу - Первый кана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072258"/>
            <a:ext cx="4224468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688" y="234968"/>
            <a:ext cx="7522720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Водоэмульсионные краски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987170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Используются для окрашивания пористых поверхностей</a:t>
            </a:r>
          </a:p>
        </p:txBody>
      </p:sp>
      <p:pic>
        <p:nvPicPr>
          <p:cNvPr id="58370" name="Picture 2" descr="Каждый год будет увеличиваться на 5,9% рынок эфиров целлюлозы Женская мода 2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65313"/>
            <a:ext cx="4204662" cy="2775078"/>
          </a:xfrm>
          <a:prstGeom prst="rect">
            <a:avLst/>
          </a:prstGeom>
          <a:noFill/>
        </p:spPr>
      </p:pic>
      <p:pic>
        <p:nvPicPr>
          <p:cNvPr id="58374" name="Picture 6" descr="Видеофильм мастер класс покраска стен водоэмульсионной - Master c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160070"/>
            <a:ext cx="3744416" cy="28803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6362" y="51995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12267"/>
            <a:ext cx="6571343" cy="1049235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Arial Black" panose="020B0A04020102020204" pitchFamily="34" charset="0"/>
              </a:rPr>
              <a:t>Лаки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517" y="934888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- это растворы смол в различных растворителях – высыхающих маслах или спиртах. Используются для покрытия деревянных и металлических поверхностей.</a:t>
            </a:r>
          </a:p>
        </p:txBody>
      </p:sp>
      <p:pic>
        <p:nvPicPr>
          <p:cNvPr id="57346" name="Picture 2" descr="Разбавители,лаки,клеи"/>
          <p:cNvPicPr>
            <a:picLocks noChangeAspect="1" noChangeArrowheads="1"/>
          </p:cNvPicPr>
          <p:nvPr/>
        </p:nvPicPr>
        <p:blipFill rotWithShape="1">
          <a:blip r:embed="rId2" cstate="print"/>
          <a:srcRect l="22004" t="-225" r="18357" b="-2169"/>
          <a:stretch/>
        </p:blipFill>
        <p:spPr bwMode="auto">
          <a:xfrm>
            <a:off x="235260" y="2504548"/>
            <a:ext cx="2024593" cy="4089436"/>
          </a:xfrm>
          <a:prstGeom prst="rect">
            <a:avLst/>
          </a:prstGeom>
          <a:noFill/>
        </p:spPr>
      </p:pic>
      <p:pic>
        <p:nvPicPr>
          <p:cNvPr id="57348" name="Picture 4" descr="Как выбрать лак для декупаж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589206"/>
            <a:ext cx="2952328" cy="3936437"/>
          </a:xfrm>
          <a:prstGeom prst="rect">
            <a:avLst/>
          </a:prstGeom>
          <a:noFill/>
        </p:spPr>
      </p:pic>
      <p:pic>
        <p:nvPicPr>
          <p:cNvPr id="57350" name="Picture 6" descr="Славен Элитная алкидная эмаль. Продам в разделе отделочные материалы по лучшей цене, в продаже славен элитная алкидная эмаль. 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524336"/>
            <a:ext cx="3312368" cy="3966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0452"/>
            <a:ext cx="8712968" cy="345061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Лаки представляют собой растворы смол в различных растворителях, имеют разные названия и назначение, бывают светлые и цветные. Высыхают за 24...48 ч.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56235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Растворители применяют для растворения и разбавления до рабочей густоты различных сгущенных окрасочных составов, мытья инструментов и т.д.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108" t="10473"/>
          <a:stretch/>
        </p:blipFill>
        <p:spPr>
          <a:xfrm>
            <a:off x="1331640" y="4725144"/>
            <a:ext cx="7102256" cy="194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608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0099" y="240087"/>
            <a:ext cx="6571343" cy="1049235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Эмали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812268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-  это красящие составы на основе лаков с добавлением красящих пигментов.</a:t>
            </a:r>
          </a:p>
        </p:txBody>
      </p:sp>
      <p:pic>
        <p:nvPicPr>
          <p:cNvPr id="56322" name="Picture 2" descr="Эмаль POLI-HAMMER Текстурная Серебристая 0,75л. - Полихамер - Пропитки по дереву - ХОЗЯЙСТВЕННЫЕ ТОВАРЫ - Каталог Стройматериа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702908" cy="4026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137</TotalTime>
  <Words>628</Words>
  <Application>Microsoft Office PowerPoint</Application>
  <PresentationFormat>Экран (4:3)</PresentationFormat>
  <Paragraphs>63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Comic Sans MS</vt:lpstr>
      <vt:lpstr>Gill Sans MT</vt:lpstr>
      <vt:lpstr>Галерея</vt:lpstr>
      <vt:lpstr>Презентация PowerPoint</vt:lpstr>
      <vt:lpstr>Материалы для малярных работ</vt:lpstr>
      <vt:lpstr>Масляные краски</vt:lpstr>
      <vt:lpstr>Презентация PowerPoint</vt:lpstr>
      <vt:lpstr>Свинцовые краски</vt:lpstr>
      <vt:lpstr>Водоэмульсионные краски</vt:lpstr>
      <vt:lpstr>Лаки</vt:lpstr>
      <vt:lpstr>Презентация PowerPoint</vt:lpstr>
      <vt:lpstr>Эмали</vt:lpstr>
      <vt:lpstr>Презентация PowerPoint</vt:lpstr>
      <vt:lpstr>Степень блеска</vt:lpstr>
      <vt:lpstr>Презентация PowerPoint</vt:lpstr>
      <vt:lpstr>Инструменты для малярных работ</vt:lpstr>
      <vt:lpstr>Кисти для малярных работ</vt:lpstr>
      <vt:lpstr>Презентация PowerPoint</vt:lpstr>
      <vt:lpstr>Презентация PowerPoint</vt:lpstr>
      <vt:lpstr>Валики</vt:lpstr>
      <vt:lpstr>Приспособления для окраски</vt:lpstr>
      <vt:lpstr> Правила безопасности </vt:lpstr>
      <vt:lpstr> Практическая работа ответить на вопросы письменно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texnologiya</dc:creator>
  <cp:lastModifiedBy>User</cp:lastModifiedBy>
  <cp:revision>25</cp:revision>
  <dcterms:created xsi:type="dcterms:W3CDTF">2015-01-12T11:57:48Z</dcterms:created>
  <dcterms:modified xsi:type="dcterms:W3CDTF">2020-04-07T04:34:44Z</dcterms:modified>
</cp:coreProperties>
</file>