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4597A0"/>
    <a:srgbClr val="FFFFCC"/>
    <a:srgbClr val="29616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94660"/>
  </p:normalViewPr>
  <p:slideViewPr>
    <p:cSldViewPr snapToGrid="0">
      <p:cViewPr>
        <p:scale>
          <a:sx n="82" d="100"/>
          <a:sy n="82" d="100"/>
        </p:scale>
        <p:origin x="-102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575A6-18F3-40E5-AAB7-21DD43A1B640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E8519-7DF8-4F46-B8C5-281F915E28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8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74EF9-297E-43CE-AA9A-1A226F90BDB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D285-41DD-4146-9055-EDFD6A14DCF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D3B33-5BE4-48B5-B620-6FAD002955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FA3AC-4A96-43D8-A97C-6AEBCD8812E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F78E7-56A4-4D62-BB88-4D37D9DAF8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AC045-4B17-442F-97DD-660642CF52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423C-CAAF-4C6A-9C5C-9175A1F601C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8D66F-F2D5-4D3D-8253-BF6A922B62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4E206-C7FB-4B23-86F8-1C14F38D0C6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B1B58-41A4-41A3-A098-0E162982DE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10E8A-ED68-4FF2-8526-7E1DE0FC16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CB6AE6-3365-4BCF-9477-2842C281A7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1653715" y="882214"/>
            <a:ext cx="5836571" cy="5170749"/>
          </a:xfrm>
          <a:prstGeom prst="roundRect">
            <a:avLst>
              <a:gd name="adj" fmla="val 16667"/>
            </a:avLst>
          </a:prstGeom>
          <a:solidFill>
            <a:srgbClr val="808080">
              <a:alpha val="77000"/>
            </a:srgbClr>
          </a:solidFill>
          <a:ln w="28575">
            <a:solidFill>
              <a:srgbClr val="808080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845899" y="1055320"/>
            <a:ext cx="5452202" cy="4824537"/>
          </a:xfrm>
          <a:prstGeom prst="roundRect">
            <a:avLst>
              <a:gd name="adj" fmla="val 16667"/>
            </a:avLst>
          </a:prstGeom>
          <a:solidFill>
            <a:srgbClr val="003366">
              <a:alpha val="74902"/>
            </a:srgbClr>
          </a:solidFill>
          <a:ln w="57150">
            <a:solidFill>
              <a:srgbClr val="296165"/>
            </a:solidFill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58454" y="1340768"/>
            <a:ext cx="5227092" cy="160528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vert="horz" wrap="square" lIns="91440" tIns="154800" rIns="91440" bIns="15480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Passive Voice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Present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Simple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Past 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Simple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34394" y="3302893"/>
            <a:ext cx="4806949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3_Оформление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user</cp:lastModifiedBy>
  <cp:revision>167</cp:revision>
  <dcterms:created xsi:type="dcterms:W3CDTF">2014-10-04T18:15:18Z</dcterms:created>
  <dcterms:modified xsi:type="dcterms:W3CDTF">2020-04-07T09:05:11Z</dcterms:modified>
</cp:coreProperties>
</file>