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85728"/>
            <a:ext cx="6172200" cy="1894362"/>
          </a:xfrm>
        </p:spPr>
        <p:txBody>
          <a:bodyPr/>
          <a:lstStyle/>
          <a:p>
            <a:r>
              <a:rPr lang="ru-RU" smtClean="0"/>
              <a:t>Поездка </a:t>
            </a:r>
            <a:r>
              <a:rPr lang="ru-RU" dirty="0" smtClean="0"/>
              <a:t>в общественном транспорте.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286388"/>
            <a:ext cx="5715040" cy="1300162"/>
          </a:xfrm>
        </p:spPr>
        <p:txBody>
          <a:bodyPr/>
          <a:lstStyle/>
          <a:p>
            <a:r>
              <a:rPr lang="ru-RU" dirty="0" smtClean="0"/>
              <a:t>Подготовила воспитатель:</a:t>
            </a:r>
          </a:p>
          <a:p>
            <a:r>
              <a:rPr lang="ru-RU" dirty="0" smtClean="0"/>
              <a:t>Котова Е.В.</a:t>
            </a:r>
            <a:endParaRPr lang="ru-RU" dirty="0"/>
          </a:p>
        </p:txBody>
      </p:sp>
      <p:pic>
        <p:nvPicPr>
          <p:cNvPr id="74754" name="Picture 2" descr="https://fs00.infourok.ru/images/doc/77/93292/hello_html_78b0f878.jpg"/>
          <p:cNvPicPr>
            <a:picLocks noChangeAspect="1" noChangeArrowheads="1"/>
          </p:cNvPicPr>
          <p:nvPr/>
        </p:nvPicPr>
        <p:blipFill>
          <a:blip r:embed="rId2"/>
          <a:srcRect b="9999"/>
          <a:stretch>
            <a:fillRect/>
          </a:stretch>
        </p:blipFill>
        <p:spPr bwMode="auto">
          <a:xfrm>
            <a:off x="2786050" y="2143116"/>
            <a:ext cx="4826159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s://ds04.infourok.ru/uploads/ex/0188/000d0d5f-847e5abd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715304" cy="5786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900igr.net/up/datai/259300/0038-041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919068" cy="4253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s://im0-tub-ru.yandex.net/i?id=814960e15d8c12ac6f24265c5ca1cf36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715271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im0-tub-ru.yandex.net/i?id=7b43c440cf02d4a62c1de90edc176bb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816842" cy="5862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s://ds05.infourok.ru/uploads/ex/01b9/00076840-559622b3/hello_html_554dec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858148" cy="5893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358214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90114" name="Picture 2" descr="https://im0-tub-ru.yandex.net/i?id=971917215ae12d84b2384c88f9ad0e7f-sr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714620"/>
            <a:ext cx="24384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s://ds04.infourok.ru/uploads/ex/05cf/00004066-6fc5bdc2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yandex.ru/images/_crpd/GU8veK056/4cf6606YtYYY/Ul8Ix0tgFTd7ftZZ4qLIKSgyHzK9CN4jaIYnsj4_q5HH2BUGwYoGKtLj5dGyflUSeRGjte7_6fEJwkZ7DJSiHAKLuad_RSQnP8_BTGKjub0tp_rn7MlbRhmnt4J67moExyvwwsCOwy9HNYXxoj-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902244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s://pbs.twimg.com/media/D89TjUsXYAAk8hU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8343"/>
            <a:ext cx="7286676" cy="6519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s://fsd.kopilkaurokov.ru/uploads/user_file_56c26eaf44c7d/img_user_file_56c26eaf44c7d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681" y="500042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s://im0-tub-ru.yandex.net/i?id=4d186ed6a6de5e279ee68d653a9b9ae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072361" cy="5304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900igr.net/up/datas/81609/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19155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s16.stc.all.kpcdn.net/share/i/12/3817793/inx960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7500989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s://static.360tv.ru/media/images/articles/cover/c922e135-9ac6-4a78-bbf4-56a233fe398a/11-transport-mosk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7033227" cy="5013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</TotalTime>
  <Words>15</Words>
  <PresentationFormat>Экран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Поездка в общественном транспорте.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ПДД. Поездка в общественном транспорте.</dc:title>
  <dc:creator>Елена</dc:creator>
  <cp:lastModifiedBy>Елена</cp:lastModifiedBy>
  <cp:revision>3</cp:revision>
  <dcterms:created xsi:type="dcterms:W3CDTF">2020-04-06T20:36:35Z</dcterms:created>
  <dcterms:modified xsi:type="dcterms:W3CDTF">2020-04-06T20:49:59Z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1060664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