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7"/>
  </p:notesMasterIdLst>
  <p:sldIdLst>
    <p:sldId id="272" r:id="rId2"/>
    <p:sldId id="273" r:id="rId3"/>
    <p:sldId id="260" r:id="rId4"/>
    <p:sldId id="269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235" autoAdjust="0"/>
  </p:normalViewPr>
  <p:slideViewPr>
    <p:cSldViewPr>
      <p:cViewPr varScale="1">
        <p:scale>
          <a:sx n="98" d="100"/>
          <a:sy n="98" d="100"/>
        </p:scale>
        <p:origin x="10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5D638-C2DE-4E38-8DB1-CC0BDC73DEC6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D3759-F01D-433D-B6C5-BEB815F0F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90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CF0A-723F-49FF-B16D-F9A916B67F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600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D3759-F01D-433D-B6C5-BEB815F0F0D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52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Когда вы обтёрли верхнюю часть туловища, приступайте к ногам.</a:t>
            </a:r>
          </a:p>
          <a:p>
            <a:r>
              <a:rPr lang="ru-RU" sz="1200" dirty="0" smtClean="0"/>
              <a:t>На все тело не более пяти минут.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D3759-F01D-433D-B6C5-BEB815F0F0D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7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06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46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68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5536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8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74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614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37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99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34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60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7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57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289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3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9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6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628800"/>
            <a:ext cx="711718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Плавание как эффективное средство закаливания детей в детском саду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8743" y="260648"/>
            <a:ext cx="5000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 smtClean="0"/>
              <a:t>Муниципальное бюджетное дошкольное образовательное</a:t>
            </a:r>
          </a:p>
          <a:p>
            <a:pPr algn="ctr"/>
            <a:r>
              <a:rPr lang="ru-RU" sz="1400" b="1" i="1" dirty="0" smtClean="0"/>
              <a:t> учреждение «Детский сад «Умка»</a:t>
            </a:r>
            <a:endParaRPr lang="ru-RU" sz="1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177734" y="4725144"/>
            <a:ext cx="24913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/>
              <a:t>Выполнила: инструктор </a:t>
            </a:r>
          </a:p>
          <a:p>
            <a:r>
              <a:rPr lang="ru-RU" sz="1400" i="1" dirty="0" smtClean="0"/>
              <a:t>по физической культуре</a:t>
            </a:r>
          </a:p>
          <a:p>
            <a:r>
              <a:rPr lang="ru-RU" sz="1400" i="1" dirty="0" smtClean="0"/>
              <a:t>И.А. </a:t>
            </a:r>
            <a:r>
              <a:rPr lang="ru-RU" sz="1400" i="1" dirty="0" err="1" smtClean="0"/>
              <a:t>Колодина</a:t>
            </a:r>
            <a:endParaRPr lang="ru-RU" sz="1400" i="1" dirty="0"/>
          </a:p>
        </p:txBody>
      </p:sp>
      <p:pic>
        <p:nvPicPr>
          <p:cNvPr id="7" name="Picture 4" descr="https://cdn2.vectorstock.com/i/1000x1000/36/56/funny-cartoon-boy-swimmer-in-the-swimming-pool-vector-115736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4" b="19424"/>
          <a:stretch/>
        </p:blipFill>
        <p:spPr bwMode="auto">
          <a:xfrm>
            <a:off x="467544" y="3573016"/>
            <a:ext cx="4392488" cy="289055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42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917"/>
            <a:ext cx="7773338" cy="159617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Плавание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700" b="1" i="1" dirty="0" smtClean="0">
                <a:solidFill>
                  <a:srgbClr val="C00000"/>
                </a:solidFill>
              </a:rPr>
              <a:t>- это совмещенное воздействие воды, воздуха, температуры и двигательной активности</a:t>
            </a:r>
            <a:endParaRPr lang="ru-RU" sz="27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067" y="2586716"/>
            <a:ext cx="1666868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Воздействие</a:t>
            </a:r>
          </a:p>
          <a:p>
            <a:pPr algn="ctr"/>
            <a:r>
              <a:rPr lang="en-US" dirty="0" smtClean="0"/>
              <a:t>t˚ </a:t>
            </a:r>
            <a:r>
              <a:rPr lang="ru-RU" dirty="0" smtClean="0"/>
              <a:t>ниже</a:t>
            </a:r>
            <a:r>
              <a:rPr lang="en-US" dirty="0"/>
              <a:t> </a:t>
            </a:r>
            <a:r>
              <a:rPr lang="en-US" dirty="0" smtClean="0"/>
              <a:t>t˚</a:t>
            </a:r>
            <a:r>
              <a:rPr lang="ru-RU" dirty="0" smtClean="0"/>
              <a:t> тела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68320" y="2553886"/>
            <a:ext cx="2762359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Сужение кровеносных 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осудов, 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меньшается теплоотдача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2415386"/>
            <a:ext cx="267431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Сосуды расширяются,</a:t>
            </a:r>
          </a:p>
          <a:p>
            <a:pPr algn="ctr"/>
            <a:r>
              <a:rPr lang="ru-RU" dirty="0" smtClean="0"/>
              <a:t>Увеличение притока крови</a:t>
            </a:r>
          </a:p>
          <a:p>
            <a:pPr algn="ctr"/>
            <a:r>
              <a:rPr lang="ru-RU" dirty="0" smtClean="0"/>
              <a:t>Организм согревается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2146638" y="2772076"/>
            <a:ext cx="827912" cy="350308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334476" y="2800787"/>
            <a:ext cx="865683" cy="31652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76474" y="1916982"/>
            <a:ext cx="500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Механизм терморегуляции при </a:t>
            </a:r>
            <a:r>
              <a:rPr lang="ru-RU" b="1" u="sng" dirty="0" smtClean="0">
                <a:solidFill>
                  <a:srgbClr val="C00000"/>
                </a:solidFill>
              </a:rPr>
              <a:t>закаливании*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8" y="3912429"/>
            <a:ext cx="79698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/>
              <a:t>Физиологические основы закаливания</a:t>
            </a:r>
          </a:p>
          <a:p>
            <a:endParaRPr lang="ru-RU" b="1" u="sng" dirty="0"/>
          </a:p>
          <a:p>
            <a:pPr marL="342900" indent="-342900">
              <a:buAutoNum type="arabicPeriod"/>
            </a:pPr>
            <a:r>
              <a:rPr lang="ru-RU" dirty="0" smtClean="0"/>
              <a:t>Перестройка механизмов терморегуляции</a:t>
            </a:r>
          </a:p>
          <a:p>
            <a:pPr marL="342900" indent="-342900">
              <a:buAutoNum type="arabicPeriod"/>
            </a:pPr>
            <a:r>
              <a:rPr lang="ru-RU" dirty="0" smtClean="0"/>
              <a:t>Тренировка приспособительных механизмов систем организма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Выработка условного рефлекса на систематическое воздействие фактора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5644" y="5704530"/>
            <a:ext cx="7785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*Закаливание</a:t>
            </a:r>
            <a:r>
              <a:rPr lang="ru-RU" dirty="0"/>
              <a:t> - </a:t>
            </a:r>
            <a:r>
              <a:rPr lang="ru-RU" i="1" dirty="0"/>
              <a:t>это система мероприятий, направленных на тренировку </a:t>
            </a:r>
            <a:endParaRPr lang="ru-RU" i="1" dirty="0" smtClean="0"/>
          </a:p>
          <a:p>
            <a:r>
              <a:rPr lang="ru-RU" i="1" dirty="0" smtClean="0"/>
              <a:t>защитных физиологических механизмов терморегуляции организма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223325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7773338" cy="159617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Методы закаливания,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ПРИМЕНЯЕМЫЕ В БАССЕЙНЕ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673259"/>
              </p:ext>
            </p:extLst>
          </p:nvPr>
        </p:nvGraphicFramePr>
        <p:xfrm>
          <a:off x="395891" y="980728"/>
          <a:ext cx="8208912" cy="5737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9"/>
                <a:gridCol w="3600399"/>
                <a:gridCol w="2736304"/>
              </a:tblGrid>
              <a:tr h="351905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Процедура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Продолжительность</a:t>
                      </a:r>
                      <a:endParaRPr lang="ru-RU" dirty="0"/>
                    </a:p>
                  </a:txBody>
                  <a:tcPr/>
                </a:tc>
              </a:tr>
              <a:tr h="140762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Обтирание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Является наиболее мягкой закаливающей</a:t>
                      </a:r>
                    </a:p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процедурой, которая рекомендуется</a:t>
                      </a:r>
                    </a:p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детям, подверженным простудным</a:t>
                      </a:r>
                    </a:p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заболеваниям.</a:t>
                      </a:r>
                    </a:p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Обтирание производится влажным</a:t>
                      </a:r>
                    </a:p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полотенцем, смоченным водой.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4-5 минут</a:t>
                      </a:r>
                      <a:endParaRPr lang="ru-RU" dirty="0"/>
                    </a:p>
                  </a:txBody>
                  <a:tcPr/>
                </a:tc>
              </a:tr>
              <a:tr h="1319643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Душ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Душ является прекрасной тренировкой сосудов и</a:t>
                      </a:r>
                    </a:p>
                    <a:p>
                      <a:r>
                        <a:rPr lang="ru-RU" sz="1200" dirty="0" smtClean="0"/>
                        <a:t>способствует усилению циркуляции крови и лимфы, улучшает кожное дыхание, оказывает массирующее воздействие на кожу и подкожные ткани. </a:t>
                      </a:r>
                    </a:p>
                    <a:p>
                      <a:r>
                        <a:rPr lang="ru-RU" sz="1200" dirty="0" smtClean="0"/>
                        <a:t>Снижение температуры воды</a:t>
                      </a:r>
                    </a:p>
                    <a:p>
                      <a:r>
                        <a:rPr lang="ru-RU" sz="1200" dirty="0" smtClean="0"/>
                        <a:t>происходит постепенно.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         </a:t>
                      </a:r>
                      <a:r>
                        <a:rPr lang="ru-RU" sz="1400" dirty="0" smtClean="0"/>
                        <a:t>От 30 секунд до 4 мин         </a:t>
                      </a:r>
                      <a:endParaRPr lang="ru-RU" sz="1200" dirty="0"/>
                    </a:p>
                  </a:txBody>
                  <a:tcPr/>
                </a:tc>
              </a:tr>
              <a:tr h="126872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Бассейн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Плавательные бассейны – также эффективное средство для закаливания. Чем ниже температура воды, тем сильнее закаливающий эффект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20 до 30 мин</a:t>
                      </a:r>
                      <a:endParaRPr lang="ru-RU" dirty="0"/>
                    </a:p>
                  </a:txBody>
                  <a:tcPr/>
                </a:tc>
              </a:tr>
              <a:tr h="1268728">
                <a:tc>
                  <a:txBody>
                    <a:bodyPr/>
                    <a:lstStyle/>
                    <a:p>
                      <a:r>
                        <a:rPr lang="ru-RU" dirty="0" smtClean="0"/>
                        <a:t> Воздушные ванна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Ребенок</a:t>
                      </a:r>
                      <a:r>
                        <a:rPr lang="ru-RU" sz="1200" baseline="0" dirty="0" smtClean="0"/>
                        <a:t> получает закаливающий эффект, переходя из теплого зала с бассейном в душевую, где температура ниже на 2˚, а затем в раздевалку, температура воздуха которой еще ниже на 2˚.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 2</a:t>
                      </a:r>
                      <a:r>
                        <a:rPr lang="ru-RU" sz="1600" baseline="0" dirty="0" smtClean="0"/>
                        <a:t> до</a:t>
                      </a:r>
                    </a:p>
                    <a:p>
                      <a:r>
                        <a:rPr lang="ru-RU" sz="1600" baseline="0" dirty="0" smtClean="0"/>
                        <a:t> 5 минут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4" descr="iov341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6661685" y="1696497"/>
            <a:ext cx="1872207" cy="1103956"/>
          </a:xfrm>
        </p:spPr>
      </p:pic>
      <p:pic>
        <p:nvPicPr>
          <p:cNvPr id="7" name="Содержимое 4" descr="82961746_14B9763F1FC02425B44BEA28DFAF3F.jpg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5734487" y="2800453"/>
            <a:ext cx="856287" cy="129614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5226" y="4797152"/>
            <a:ext cx="1691680" cy="11207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573"/>
            <a:ext cx="7773338" cy="159617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принципы закаливания водой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02842" y="1196752"/>
            <a:ext cx="7498080" cy="48006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Постепенность - </a:t>
            </a:r>
            <a:r>
              <a:rPr lang="ru-RU" sz="1600" b="1" dirty="0" smtClean="0"/>
              <a:t>Интенсивность закаливающих процедур следует наращивать постепенно  И вместе с тем, не стоит излишне тормозить воздействие холода на организм, оно должно быть достаточно сильным, чтобы организм начал реагировать.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Систематичность</a:t>
            </a:r>
            <a:r>
              <a:rPr lang="ru-RU" sz="1600" b="1" dirty="0" smtClean="0"/>
              <a:t> -  Кроме того, лучше подвергать свой организм закаливанию чаще и кратковременно, чем редко и долго, что может привести к обратному эффекту. При прекращении закаливающих процедур на 2-3 месяца, устойчивость организма к холоду исчезнет бесследно.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Индивидуальный подход </a:t>
            </a:r>
            <a:r>
              <a:rPr lang="ru-RU" sz="1600" b="1" dirty="0" smtClean="0"/>
              <a:t>– консультация специалиста и подбор методов и дозировки закаливания с учетом индивидуальных особенностей организма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Многофакторность</a:t>
            </a:r>
            <a:r>
              <a:rPr lang="ru-RU" sz="1600" b="1" dirty="0" smtClean="0"/>
              <a:t> -  Чтобы добиться наилучшего эффекта от закаливания следует комбинировать разные методы закаливания: душ, обливание, купание, закаливание солнцем и воздухом. </a:t>
            </a:r>
            <a:endParaRPr lang="ru-RU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2276" y="243800"/>
            <a:ext cx="7773338" cy="159617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>В чём польза плавания?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Выноска-облако 2"/>
          <p:cNvSpPr/>
          <p:nvPr/>
        </p:nvSpPr>
        <p:spPr>
          <a:xfrm>
            <a:off x="145723" y="969880"/>
            <a:ext cx="3600400" cy="1740193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00FF"/>
                </a:solidFill>
              </a:rPr>
              <a:t>Положительно воздействует на сердечно-сосудистую и дыхательную систему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508104" y="969880"/>
            <a:ext cx="3644063" cy="205724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00FF"/>
                </a:solidFill>
              </a:rPr>
              <a:t>Оказывает положительный эффект в лечении сколиоза, формирует правильную осанку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823285" y="3501008"/>
            <a:ext cx="4233541" cy="256845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00FF"/>
                </a:solidFill>
              </a:rPr>
              <a:t>Повышает устойчивость организма  к простудным заболеваниям, укрепляет иммунитет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 rot="151513">
            <a:off x="654913" y="4302257"/>
            <a:ext cx="3729719" cy="205016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00FF"/>
                </a:solidFill>
              </a:rPr>
              <a:t>Укрепляет стопы и предупреждает развитие плоскостопия</a:t>
            </a:r>
            <a:endParaRPr lang="ru-RU" i="1" dirty="0">
              <a:solidFill>
                <a:srgbClr val="0000FF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8571">
            <a:off x="1032023" y="1372308"/>
            <a:ext cx="5195957" cy="3707532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83108861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301</TotalTime>
  <Words>394</Words>
  <Application>Microsoft Office PowerPoint</Application>
  <PresentationFormat>Экран (4:3)</PresentationFormat>
  <Paragraphs>68</Paragraphs>
  <Slides>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Tw Cen MT</vt:lpstr>
      <vt:lpstr>Капля</vt:lpstr>
      <vt:lpstr>Плавание как эффективное средство закаливания детей в детском саду</vt:lpstr>
      <vt:lpstr>Плавание  - это совмещенное воздействие воды, воздуха, температуры и двигательной активности</vt:lpstr>
      <vt:lpstr>Методы закаливания, ПРИМЕНЯЕМЫЕ В БАССЕЙНЕ</vt:lpstr>
      <vt:lpstr>принципы закаливания водой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Закаливание водой. </dc:title>
  <dc:creator>Любовь Юрьевна</dc:creator>
  <cp:lastModifiedBy>Marseille</cp:lastModifiedBy>
  <cp:revision>34</cp:revision>
  <dcterms:created xsi:type="dcterms:W3CDTF">2012-12-02T05:54:50Z</dcterms:created>
  <dcterms:modified xsi:type="dcterms:W3CDTF">2020-02-11T20:44:23Z</dcterms:modified>
</cp:coreProperties>
</file>