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8DB3BE7-048E-4B76-907F-0F64DCEC5D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1EBF6-6E9D-4420-8FD3-0DBC22A892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9B2DC-5D29-488F-8F94-8B42A52E8A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89948-A2E8-4FB3-8015-ED89D6EB1E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BC14E-3E52-4501-8E7A-88E401AA92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ACB01-8432-42BC-8E4F-C13368B23F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15784-3196-4B35-94B0-4ED111552D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97724-C420-4E45-BE72-C3EBF1C870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37861-5991-4CC5-98E0-698AB2DB7D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C26C2-E5E7-4EC7-AFA1-563A206E0F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758B3-EEB5-4C40-B4BB-7A9F9612BE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143DB7-3D2F-49AB-BAC9-A69F726D31C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714356"/>
            <a:ext cx="8715436" cy="535785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Подготовительные работы и централизованная заготовка перед монтажом систем канализации и водостоков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74638"/>
            <a:ext cx="8929718" cy="1654164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начала монтажа внутридомовой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канализации в здании должны быть :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285992"/>
            <a:ext cx="8643998" cy="384017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Пробиты отверстия (если они пропущены при монтаже строительной части здания);</a:t>
            </a:r>
          </a:p>
          <a:p>
            <a:pPr marL="514350" indent="-51435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Оштукатурены стены в местах прокладки трубопроводов и установки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сан.тех.приборов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514350" indent="-51435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стенах д.б. нанесены краской отметки чистых полов;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подготовительных работ: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Доставка трубных узлов,  заготовленных централизованным путем к местам их монтажа;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Разметка;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Комплектация по месту  установки;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Рабочие проекты систем канализации: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55455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3600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наружной системы канализации:</a:t>
            </a:r>
          </a:p>
          <a:p>
            <a:pPr marL="514350" indent="-514350">
              <a:buNone/>
            </a:pPr>
            <a:r>
              <a:rPr lang="ru-RU" sz="3600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(включает следующие документы)</a:t>
            </a:r>
          </a:p>
          <a:p>
            <a:pPr marL="514350" indent="-514350">
              <a:buFontTx/>
              <a:buChar char="-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Генплан участка с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наноской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канализационной уличной и дворовой канализационной сети;</a:t>
            </a:r>
          </a:p>
          <a:p>
            <a:pPr marL="514350" indent="-514350">
              <a:buFontTx/>
              <a:buChar char="-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здания , в котором предусмотрен монтаж сети канализации, чертежи выпусков из зданий;</a:t>
            </a:r>
          </a:p>
          <a:p>
            <a:pPr marL="514350" indent="-514350">
              <a:buFontTx/>
              <a:buChar char="-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профилей городской и дворовой сети, где указаны диаметры трубы, отметки лотка, натурные и проектные отметки земли.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5840435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Проект внутренней системы канализации: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Планы этажей и подвалов зданий с нанесением стояков, подводок к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сан.тех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Приборам;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Места установки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сан.тех.приборов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технологического оборудования;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Аксонометрические схемы систем и разрезы, на которых показаны трубопроводы с указанием диаметров, уклонов и отметок, установки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сан.тех.приборов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Задание:</a:t>
            </a:r>
            <a:endParaRPr lang="ru-RU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54395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Выполнить  схему монтажно-замерной карты канализации в жилом здании – стр. 262, рис. 11.1.(а)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зеленый">
  <a:themeElements>
    <a:clrScheme name="Тема Office 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5B6B00"/>
      </a:hlink>
      <a:folHlink>
        <a:srgbClr val="595F25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зеленый</Template>
  <TotalTime>110</TotalTime>
  <Words>214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Arial</vt:lpstr>
      <vt:lpstr>зеленый</vt:lpstr>
      <vt:lpstr>Тема: Подготовительные работы и централизованная заготовка перед монтажом систем канализации и водостоков</vt:lpstr>
      <vt:lpstr>До начала монтажа внутридомовой системы канализации в здании должны быть :</vt:lpstr>
      <vt:lpstr>Состав подготовительных работ:</vt:lpstr>
      <vt:lpstr>Рабочие проекты систем канализации:</vt:lpstr>
      <vt:lpstr>Слайд 5</vt:lpstr>
      <vt:lpstr>Задание: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Подготовительные работы и централизованная заготовка перед монтажом систем канализации и водостоков</dc:title>
  <dc:creator>1013471</dc:creator>
  <cp:lastModifiedBy>1013471</cp:lastModifiedBy>
  <cp:revision>12</cp:revision>
  <dcterms:created xsi:type="dcterms:W3CDTF">2019-05-06T06:13:46Z</dcterms:created>
  <dcterms:modified xsi:type="dcterms:W3CDTF">2019-05-06T08:04:11Z</dcterms:modified>
</cp:coreProperties>
</file>